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256" r:id="rId2"/>
    <p:sldId id="257" r:id="rId3"/>
    <p:sldId id="403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1" r:id="rId27"/>
    <p:sldId id="490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504" r:id="rId36"/>
    <p:sldId id="506" r:id="rId37"/>
    <p:sldId id="499" r:id="rId38"/>
    <p:sldId id="500" r:id="rId39"/>
    <p:sldId id="501" r:id="rId40"/>
    <p:sldId id="502" r:id="rId41"/>
    <p:sldId id="503" r:id="rId42"/>
    <p:sldId id="505" r:id="rId43"/>
    <p:sldId id="507" r:id="rId44"/>
    <p:sldId id="509" r:id="rId45"/>
    <p:sldId id="510" r:id="rId46"/>
    <p:sldId id="511" r:id="rId47"/>
    <p:sldId id="512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20" r:id="rId56"/>
    <p:sldId id="521" r:id="rId57"/>
    <p:sldId id="523" r:id="rId58"/>
    <p:sldId id="522" r:id="rId59"/>
    <p:sldId id="524" r:id="rId60"/>
    <p:sldId id="525" r:id="rId61"/>
    <p:sldId id="526" r:id="rId62"/>
    <p:sldId id="527" r:id="rId63"/>
    <p:sldId id="528" r:id="rId64"/>
    <p:sldId id="529" r:id="rId65"/>
    <p:sldId id="531" r:id="rId66"/>
    <p:sldId id="530" r:id="rId67"/>
    <p:sldId id="532" r:id="rId68"/>
    <p:sldId id="533" r:id="rId69"/>
    <p:sldId id="534" r:id="rId70"/>
    <p:sldId id="535" r:id="rId71"/>
    <p:sldId id="536" r:id="rId72"/>
    <p:sldId id="537" r:id="rId73"/>
    <p:sldId id="538" r:id="rId74"/>
    <p:sldId id="539" r:id="rId75"/>
    <p:sldId id="540" r:id="rId76"/>
    <p:sldId id="542" r:id="rId77"/>
    <p:sldId id="543" r:id="rId78"/>
    <p:sldId id="544" r:id="rId79"/>
    <p:sldId id="545" r:id="rId80"/>
    <p:sldId id="546" r:id="rId81"/>
    <p:sldId id="547" r:id="rId82"/>
    <p:sldId id="548" r:id="rId83"/>
    <p:sldId id="549" r:id="rId84"/>
    <p:sldId id="550" r:id="rId85"/>
    <p:sldId id="551" r:id="rId86"/>
    <p:sldId id="552" r:id="rId87"/>
    <p:sldId id="553" r:id="rId88"/>
    <p:sldId id="554" r:id="rId89"/>
    <p:sldId id="555" r:id="rId90"/>
    <p:sldId id="556" r:id="rId91"/>
    <p:sldId id="557" r:id="rId92"/>
    <p:sldId id="558" r:id="rId93"/>
    <p:sldId id="559" r:id="rId94"/>
    <p:sldId id="560" r:id="rId95"/>
    <p:sldId id="561" r:id="rId96"/>
    <p:sldId id="562" r:id="rId97"/>
    <p:sldId id="563" r:id="rId98"/>
    <p:sldId id="564" r:id="rId99"/>
    <p:sldId id="565" r:id="rId100"/>
    <p:sldId id="566" r:id="rId101"/>
    <p:sldId id="567" r:id="rId102"/>
    <p:sldId id="568" r:id="rId103"/>
    <p:sldId id="569" r:id="rId104"/>
    <p:sldId id="570" r:id="rId105"/>
    <p:sldId id="571" r:id="rId106"/>
    <p:sldId id="572" r:id="rId107"/>
    <p:sldId id="573" r:id="rId108"/>
    <p:sldId id="574" r:id="rId109"/>
    <p:sldId id="575" r:id="rId110"/>
    <p:sldId id="576" r:id="rId111"/>
    <p:sldId id="577" r:id="rId112"/>
    <p:sldId id="578" r:id="rId113"/>
    <p:sldId id="579" r:id="rId114"/>
    <p:sldId id="580" r:id="rId115"/>
    <p:sldId id="581" r:id="rId116"/>
    <p:sldId id="582" r:id="rId117"/>
    <p:sldId id="583" r:id="rId118"/>
    <p:sldId id="584" r:id="rId119"/>
    <p:sldId id="585" r:id="rId120"/>
    <p:sldId id="586" r:id="rId121"/>
    <p:sldId id="587" r:id="rId122"/>
    <p:sldId id="588" r:id="rId123"/>
    <p:sldId id="589" r:id="rId124"/>
    <p:sldId id="590" r:id="rId125"/>
    <p:sldId id="591" r:id="rId126"/>
    <p:sldId id="592" r:id="rId127"/>
    <p:sldId id="593" r:id="rId128"/>
    <p:sldId id="594" r:id="rId129"/>
    <p:sldId id="595" r:id="rId130"/>
    <p:sldId id="596" r:id="rId131"/>
    <p:sldId id="597" r:id="rId132"/>
    <p:sldId id="598" r:id="rId133"/>
    <p:sldId id="599" r:id="rId134"/>
    <p:sldId id="600" r:id="rId135"/>
    <p:sldId id="601" r:id="rId136"/>
    <p:sldId id="602" r:id="rId137"/>
    <p:sldId id="603" r:id="rId138"/>
    <p:sldId id="604" r:id="rId139"/>
    <p:sldId id="605" r:id="rId140"/>
    <p:sldId id="606" r:id="rId141"/>
    <p:sldId id="607" r:id="rId142"/>
    <p:sldId id="608" r:id="rId143"/>
    <p:sldId id="609" r:id="rId144"/>
    <p:sldId id="610" r:id="rId145"/>
    <p:sldId id="611" r:id="rId146"/>
    <p:sldId id="612" r:id="rId147"/>
    <p:sldId id="613" r:id="rId148"/>
    <p:sldId id="614" r:id="rId149"/>
    <p:sldId id="399" r:id="rId150"/>
  </p:sldIdLst>
  <p:sldSz cx="24387175" cy="13716000"/>
  <p:notesSz cx="13716000" cy="24387175"/>
  <p:embeddedFontLst>
    <p:embeddedFont>
      <p:font typeface="Calibri" panose="020F0502020204030204" pitchFamily="34" charset="0"/>
      <p:regular r:id="rId153"/>
      <p:bold r:id="rId154"/>
      <p:italic r:id="rId155"/>
      <p:boldItalic r:id="rId156"/>
    </p:embeddedFont>
    <p:embeddedFont>
      <p:font typeface="Consolas" panose="020B0609020204030204" pitchFamily="49" charset="0"/>
      <p:regular r:id="rId157"/>
      <p:bold r:id="rId158"/>
      <p:italic r:id="rId159"/>
      <p:boldItalic r:id="rId160"/>
    </p:embeddedFont>
    <p:embeddedFont>
      <p:font typeface="Manrope" pitchFamily="2" charset="0"/>
      <p:regular r:id="rId161"/>
      <p:bold r:id="rId16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3333"/>
    <a:srgbClr val="009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6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350"/>
    </p:cViewPr>
  </p:sorterViewPr>
  <p:notesViewPr>
    <p:cSldViewPr snapToGrid="0" snapToObjects="1" showGuides="1">
      <p:cViewPr varScale="1">
        <p:scale>
          <a:sx n="33" d="100"/>
          <a:sy n="33" d="100"/>
        </p:scale>
        <p:origin x="43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font" Target="fonts/font7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8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font" Target="fonts/font9.fntdata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56" Type="http://schemas.openxmlformats.org/officeDocument/2006/relationships/font" Target="fonts/font4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font" Target="fonts/font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font" Target="fonts/font2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01873FE-D67D-4428-B5CD-6A3EBA3D8B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A4D5D8-A8F0-47B1-A515-3D756A376D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7FDE-1F3B-40F0-B5F2-5A0F6EF68A2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EC4312-28D2-41CE-8D6E-D6773572FB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480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AC506F-B4FE-4F41-9AD1-782BEF804F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480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ADDD-F6FD-4669-9187-1B3D26C09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5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svg"/><Relationship Id="rId42" Type="http://schemas.openxmlformats.org/officeDocument/2006/relationships/image" Target="../media/image44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32" Type="http://schemas.openxmlformats.org/officeDocument/2006/relationships/image" Target="../media/image34.svg"/><Relationship Id="rId37" Type="http://schemas.openxmlformats.org/officeDocument/2006/relationships/image" Target="../media/image39.png"/><Relationship Id="rId40" Type="http://schemas.openxmlformats.org/officeDocument/2006/relationships/image" Target="../media/image42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36" Type="http://schemas.openxmlformats.org/officeDocument/2006/relationships/image" Target="../media/image38.sv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Relationship Id="rId30" Type="http://schemas.openxmlformats.org/officeDocument/2006/relationships/image" Target="../media/image32.svg"/><Relationship Id="rId35" Type="http://schemas.openxmlformats.org/officeDocument/2006/relationships/image" Target="../media/image37.png"/><Relationship Id="rId8" Type="http://schemas.openxmlformats.org/officeDocument/2006/relationships/image" Target="../media/image10.svg"/><Relationship Id="rId3" Type="http://schemas.microsoft.com/office/2007/relationships/hdphoto" Target="../media/hdphoto1.wdp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microsoft.com/office/2007/relationships/hdphoto" Target="../media/hdphoto1.wdp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D8648-1461-4839-9C57-222972408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0805" y="3712487"/>
            <a:ext cx="9705563" cy="62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без пояснений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4495DB-E7F4-436C-9A15-7AFDD9FF024F}"/>
              </a:ext>
            </a:extLst>
          </p:cNvPr>
          <p:cNvSpPr/>
          <p:nvPr userDrawn="1"/>
        </p:nvSpPr>
        <p:spPr>
          <a:xfrm>
            <a:off x="0" y="1016186"/>
            <a:ext cx="24387175" cy="1895301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7" y="1514949"/>
            <a:ext cx="23205328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6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Здесь будет ваш заголовок для кода</a:t>
            </a:r>
            <a:endParaRPr lang="ru-RU" dirty="0"/>
          </a:p>
        </p:txBody>
      </p:sp>
      <p:sp>
        <p:nvSpPr>
          <p:cNvPr id="43" name="Текст 1">
            <a:extLst>
              <a:ext uri="{FF2B5EF4-FFF2-40B4-BE49-F238E27FC236}">
                <a16:creationId xmlns:a16="http://schemas.microsoft.com/office/drawing/2014/main" id="{E5944E02-8634-466E-807B-6A28813A5DF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449" y="12201051"/>
            <a:ext cx="23205326" cy="7961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rgbClr val="009FEE"/>
                </a:solidFill>
                <a:latin typeface="Consolas" panose="020B0609020204030204" pitchFamily="49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Место для диагностики</a:t>
            </a:r>
            <a:endParaRPr lang="ru-RU" dirty="0"/>
          </a:p>
        </p:txBody>
      </p:sp>
      <p:sp>
        <p:nvSpPr>
          <p:cNvPr id="49" name="Текст 1">
            <a:extLst>
              <a:ext uri="{FF2B5EF4-FFF2-40B4-BE49-F238E27FC236}">
                <a16:creationId xmlns:a16="http://schemas.microsoft.com/office/drawing/2014/main" id="{3393E4FA-EED9-40A2-B490-1A1146C2E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3250350"/>
            <a:ext cx="23205326" cy="827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>
              <a:defRPr/>
            </a:lvl2pPr>
          </a:lstStyle>
          <a:p>
            <a:pPr lvl="0"/>
            <a:r>
              <a:rPr lang="ru-RU" dirty="0">
                <a:effectLst/>
              </a:rPr>
              <a:t>Место для вставки кода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C4736-BDF0-4319-A147-710A01373BF0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23C416-D0C5-460F-8D50-598FB11CF8AD}" type="slidenum">
              <a:rPr lang="en-US" sz="3600" smtClean="0">
                <a:solidFill>
                  <a:schemeClr val="tx1"/>
                </a:solidFill>
                <a:latin typeface="Manrope" pitchFamily="2" charset="0"/>
              </a:rPr>
              <a:pPr/>
              <a:t>‹#›</a:t>
            </a:fld>
            <a:endParaRPr lang="en-US" sz="3600" dirty="0">
              <a:solidFill>
                <a:schemeClr val="tx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4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без пояснений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1">
            <a:extLst>
              <a:ext uri="{FF2B5EF4-FFF2-40B4-BE49-F238E27FC236}">
                <a16:creationId xmlns:a16="http://schemas.microsoft.com/office/drawing/2014/main" id="{E5944E02-8634-466E-807B-6A28813A5DF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449" y="12201051"/>
            <a:ext cx="23221951" cy="7961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rgbClr val="009FEE"/>
                </a:solidFill>
                <a:latin typeface="Consolas" panose="020B0609020204030204" pitchFamily="49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Место для диагностики</a:t>
            </a:r>
            <a:endParaRPr lang="ru-RU" dirty="0"/>
          </a:p>
        </p:txBody>
      </p:sp>
      <p:sp>
        <p:nvSpPr>
          <p:cNvPr id="49" name="Текст 1">
            <a:extLst>
              <a:ext uri="{FF2B5EF4-FFF2-40B4-BE49-F238E27FC236}">
                <a16:creationId xmlns:a16="http://schemas.microsoft.com/office/drawing/2014/main" id="{3393E4FA-EED9-40A2-B490-1A1146C2E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565265"/>
            <a:ext cx="23221951" cy="1117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>
              <a:defRPr/>
            </a:lvl2pPr>
          </a:lstStyle>
          <a:p>
            <a:pPr lvl="0"/>
            <a:r>
              <a:rPr lang="ru-RU" dirty="0">
                <a:effectLst/>
              </a:rPr>
              <a:t>Место для вставки кода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4114B-33EA-41BC-AF38-BCC8FEDB89CA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23C416-D0C5-460F-8D50-598FB11CF8AD}" type="slidenum">
              <a:rPr lang="en-US" sz="3600" smtClean="0">
                <a:solidFill>
                  <a:schemeClr val="tx1"/>
                </a:solidFill>
                <a:latin typeface="Manrope" pitchFamily="2" charset="0"/>
              </a:rPr>
              <a:pPr/>
              <a:t>‹#›</a:t>
            </a:fld>
            <a:endParaRPr lang="en-US" sz="3600" dirty="0">
              <a:solidFill>
                <a:schemeClr val="tx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0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с пояснениями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4495DB-E7F4-436C-9A15-7AFDD9FF024F}"/>
              </a:ext>
            </a:extLst>
          </p:cNvPr>
          <p:cNvSpPr/>
          <p:nvPr userDrawn="1"/>
        </p:nvSpPr>
        <p:spPr>
          <a:xfrm>
            <a:off x="0" y="1016186"/>
            <a:ext cx="24387175" cy="1895301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227364-0977-4692-8E01-955A2883608C}"/>
              </a:ext>
            </a:extLst>
          </p:cNvPr>
          <p:cNvSpPr/>
          <p:nvPr userDrawn="1"/>
        </p:nvSpPr>
        <p:spPr>
          <a:xfrm>
            <a:off x="16744950" y="0"/>
            <a:ext cx="7795932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7" y="1456004"/>
            <a:ext cx="15723873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defRPr sz="6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Здесь будет ваш заголовок для кода</a:t>
            </a:r>
            <a:endParaRPr lang="ru-RU" dirty="0"/>
          </a:p>
        </p:txBody>
      </p:sp>
      <p:sp>
        <p:nvSpPr>
          <p:cNvPr id="43" name="Текст 1">
            <a:extLst>
              <a:ext uri="{FF2B5EF4-FFF2-40B4-BE49-F238E27FC236}">
                <a16:creationId xmlns:a16="http://schemas.microsoft.com/office/drawing/2014/main" id="{E5944E02-8634-466E-807B-6A28813A5DF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449" y="12201051"/>
            <a:ext cx="15723871" cy="7961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rgbClr val="009FEE"/>
                </a:solidFill>
                <a:latin typeface="Consolas" panose="020B0609020204030204" pitchFamily="49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Место для диагностики</a:t>
            </a:r>
            <a:endParaRPr lang="ru-RU" dirty="0"/>
          </a:p>
        </p:txBody>
      </p:sp>
      <p:sp>
        <p:nvSpPr>
          <p:cNvPr id="49" name="Текст 1">
            <a:extLst>
              <a:ext uri="{FF2B5EF4-FFF2-40B4-BE49-F238E27FC236}">
                <a16:creationId xmlns:a16="http://schemas.microsoft.com/office/drawing/2014/main" id="{3393E4FA-EED9-40A2-B490-1A1146C2E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3250350"/>
            <a:ext cx="15723871" cy="827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>
              <a:defRPr/>
            </a:lvl2pPr>
          </a:lstStyle>
          <a:p>
            <a:pPr lvl="0"/>
            <a:r>
              <a:rPr lang="ru-RU" dirty="0">
                <a:effectLst/>
              </a:rPr>
              <a:t>Место для вставки кода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0C5B6F1-F56D-470E-9804-F6458AF02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85132" y="4474270"/>
            <a:ext cx="4734662" cy="993328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9FEE"/>
              </a:buClr>
              <a:buSzTx/>
              <a:buFont typeface="Wingdings" panose="05000000000000000000" pitchFamily="2" charset="2"/>
              <a:buNone/>
              <a:tabLst/>
              <a:defRPr sz="3600"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D67DBFF-F0AF-4E82-A813-5A4926FF3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86527" y="4558843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ED2B768-B050-46CD-A1E6-351EB6913D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5132" y="6121626"/>
            <a:ext cx="4734662" cy="993328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9FEE"/>
              </a:buClr>
              <a:buSzTx/>
              <a:buFont typeface="Wingdings" panose="05000000000000000000" pitchFamily="2" charset="2"/>
              <a:buNone/>
              <a:tabLst/>
              <a:defRPr sz="3600"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FF2A0447-1E87-4FA5-BDCB-E616AC7457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86527" y="6206199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BAAED718-0517-493C-8171-78FD72FCE8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285132" y="7681987"/>
            <a:ext cx="4734662" cy="993328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9FEE"/>
              </a:buClr>
              <a:buSzTx/>
              <a:buFont typeface="Wingdings" panose="05000000000000000000" pitchFamily="2" charset="2"/>
              <a:buNone/>
              <a:tabLst/>
              <a:defRPr sz="3600"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FBBE91AF-64D9-4DD5-A33C-D0C9FF7EEA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86527" y="7766560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D8D01451-5888-43F3-A4FF-BD64946E6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88083" y="1737508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880D71C5-0559-4CC1-932E-8907E19743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629685" y="1737508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1A35F8EB-0AD4-44DE-8FC8-4D262D0C8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371287" y="1737507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8198C5-16ED-40CA-A6E5-4B3A2BEA4838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fld id="{B823C416-D0C5-460F-8D50-598FB11CF8AD}" type="slidenum">
              <a:rPr lang="en-US" sz="3600" smtClean="0">
                <a:solidFill>
                  <a:schemeClr val="bg1"/>
                </a:solidFill>
                <a:latin typeface="Manrope" pitchFamily="2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3600" dirty="0">
              <a:solidFill>
                <a:schemeClr val="bg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с пояснениями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227364-0977-4692-8E01-955A2883608C}"/>
              </a:ext>
            </a:extLst>
          </p:cNvPr>
          <p:cNvSpPr/>
          <p:nvPr userDrawn="1"/>
        </p:nvSpPr>
        <p:spPr>
          <a:xfrm>
            <a:off x="16744950" y="0"/>
            <a:ext cx="7769038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ru-RU"/>
          </a:p>
        </p:txBody>
      </p:sp>
      <p:sp>
        <p:nvSpPr>
          <p:cNvPr id="43" name="Текст 1">
            <a:extLst>
              <a:ext uri="{FF2B5EF4-FFF2-40B4-BE49-F238E27FC236}">
                <a16:creationId xmlns:a16="http://schemas.microsoft.com/office/drawing/2014/main" id="{E5944E02-8634-466E-807B-6A28813A5DF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449" y="12201051"/>
            <a:ext cx="15723871" cy="7961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rgbClr val="009FEE"/>
                </a:solidFill>
                <a:latin typeface="Consolas" panose="020B0609020204030204" pitchFamily="49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Место для диагностики</a:t>
            </a:r>
            <a:endParaRPr lang="ru-RU" dirty="0"/>
          </a:p>
        </p:txBody>
      </p:sp>
      <p:sp>
        <p:nvSpPr>
          <p:cNvPr id="49" name="Текст 1">
            <a:extLst>
              <a:ext uri="{FF2B5EF4-FFF2-40B4-BE49-F238E27FC236}">
                <a16:creationId xmlns:a16="http://schemas.microsoft.com/office/drawing/2014/main" id="{3393E4FA-EED9-40A2-B490-1A1146C2E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565265"/>
            <a:ext cx="15723871" cy="1117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>
              <a:defRPr/>
            </a:lvl2pPr>
          </a:lstStyle>
          <a:p>
            <a:pPr lvl="0"/>
            <a:r>
              <a:rPr lang="ru-RU" dirty="0">
                <a:effectLst/>
              </a:rPr>
              <a:t>Место для вставки кода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0C5B6F1-F56D-470E-9804-F6458AF02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85132" y="4474270"/>
            <a:ext cx="4734662" cy="993328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9FEE"/>
              </a:buClr>
              <a:buSzTx/>
              <a:buFont typeface="Wingdings" panose="05000000000000000000" pitchFamily="2" charset="2"/>
              <a:buNone/>
              <a:tabLst/>
              <a:defRPr sz="3600"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D67DBFF-F0AF-4E82-A813-5A4926FF3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86527" y="4558843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ED2B768-B050-46CD-A1E6-351EB6913D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5132" y="6121626"/>
            <a:ext cx="4734662" cy="993328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9FEE"/>
              </a:buClr>
              <a:buSzTx/>
              <a:buFont typeface="Wingdings" panose="05000000000000000000" pitchFamily="2" charset="2"/>
              <a:buNone/>
              <a:tabLst/>
              <a:defRPr sz="3600"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FF2A0447-1E87-4FA5-BDCB-E616AC7457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86527" y="6206199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BAAED718-0517-493C-8171-78FD72FCE8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285132" y="7681987"/>
            <a:ext cx="4734662" cy="993328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9FEE"/>
              </a:buClr>
              <a:buSzTx/>
              <a:buFont typeface="Wingdings" panose="05000000000000000000" pitchFamily="2" charset="2"/>
              <a:buNone/>
              <a:tabLst/>
              <a:defRPr sz="3600"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FBBE91AF-64D9-4DD5-A33C-D0C9FF7EEA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86527" y="7766560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D8D01451-5888-43F3-A4FF-BD64946E6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88083" y="1737508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880D71C5-0559-4CC1-932E-8907E19743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629685" y="1737508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1A35F8EB-0AD4-44DE-8FC8-4D262D0C8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371287" y="1737507"/>
            <a:ext cx="545945" cy="5459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7282A5-0AF6-4731-B2B3-B675AD39CA0D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23C416-D0C5-460F-8D50-598FB11CF8AD}" type="slidenum">
              <a:rPr lang="en-US" sz="3600" smtClean="0">
                <a:solidFill>
                  <a:schemeClr val="bg1"/>
                </a:solidFill>
                <a:latin typeface="Manrope" pitchFamily="2" charset="0"/>
              </a:rPr>
              <a:pPr/>
              <a:t>‹#›</a:t>
            </a:fld>
            <a:endParaRPr lang="en-US" sz="3600" dirty="0">
              <a:solidFill>
                <a:schemeClr val="bg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3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 ответ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399" y="5196006"/>
            <a:ext cx="21034375" cy="332398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1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en-US" dirty="0">
                <a:effectLst/>
              </a:rPr>
              <a:t>Q/A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7494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AB7736-9D14-48C9-8366-B3A4138379E0}"/>
              </a:ext>
            </a:extLst>
          </p:cNvPr>
          <p:cNvSpPr/>
          <p:nvPr userDrawn="1"/>
        </p:nvSpPr>
        <p:spPr>
          <a:xfrm>
            <a:off x="-43248" y="0"/>
            <a:ext cx="24387175" cy="1895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F8AD4-A773-4A5B-85F3-A20991B09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445" y="6424415"/>
            <a:ext cx="11279174" cy="1448002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3A3112D3-B675-424C-943A-200D5E71F4BB}"/>
              </a:ext>
            </a:extLst>
          </p:cNvPr>
          <p:cNvSpPr/>
          <p:nvPr userDrawn="1"/>
        </p:nvSpPr>
        <p:spPr>
          <a:xfrm>
            <a:off x="8884509" y="7373801"/>
            <a:ext cx="803189" cy="464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1A1E89-2302-444A-947E-9E8B77409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55557" y="6401769"/>
            <a:ext cx="6677957" cy="1467055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7A96566-DFA8-49DF-B4BA-FDF412FAE8C1}"/>
              </a:ext>
            </a:extLst>
          </p:cNvPr>
          <p:cNvSpPr/>
          <p:nvPr userDrawn="1"/>
        </p:nvSpPr>
        <p:spPr>
          <a:xfrm>
            <a:off x="12555557" y="6559007"/>
            <a:ext cx="5299957" cy="981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A62E81-DA2C-44F8-ACB4-5B87699FF009}"/>
              </a:ext>
            </a:extLst>
          </p:cNvPr>
          <p:cNvSpPr txBox="1"/>
          <p:nvPr userDrawn="1"/>
        </p:nvSpPr>
        <p:spPr>
          <a:xfrm>
            <a:off x="552445" y="444088"/>
            <a:ext cx="16957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  <a:ea typeface="+mj-ea"/>
                <a:cs typeface="+mj-cs"/>
              </a:rPr>
              <a:t>Гайд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  <a:ea typeface="+mj-ea"/>
                <a:cs typeface="+mj-cs"/>
              </a:rPr>
              <a:t> по сохранению презентации</a:t>
            </a:r>
            <a:endParaRPr lang="en-US" sz="6000" b="1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751D53-3857-434E-83D8-ED38546DC3CC}"/>
              </a:ext>
            </a:extLst>
          </p:cNvPr>
          <p:cNvSpPr txBox="1"/>
          <p:nvPr userDrawn="1"/>
        </p:nvSpPr>
        <p:spPr>
          <a:xfrm>
            <a:off x="552447" y="2128667"/>
            <a:ext cx="16957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j-ea"/>
                <a:cs typeface="+mj-cs"/>
              </a:rPr>
              <a:t>Проблема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j-ea"/>
                <a:cs typeface="+mj-cs"/>
              </a:rPr>
              <a:t>:</a:t>
            </a:r>
            <a:endParaRPr lang="en-US" sz="60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27B39E-B0AC-4EB3-A8AE-FD2F20A2F651}"/>
              </a:ext>
            </a:extLst>
          </p:cNvPr>
          <p:cNvSpPr txBox="1"/>
          <p:nvPr userDrawn="1"/>
        </p:nvSpPr>
        <p:spPr>
          <a:xfrm>
            <a:off x="552447" y="3153849"/>
            <a:ext cx="23320810" cy="67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0000"/>
              </a:lnSpc>
            </a:pPr>
            <a:r>
              <a:rPr lang="ru-RU" sz="3600" dirty="0">
                <a:effectLst/>
                <a:latin typeface="Manrope" pitchFamily="2" charset="0"/>
              </a:rPr>
              <a:t>Во время демонстрации презентации у многих возникает проблема с отображением шрифта </a:t>
            </a:r>
            <a:r>
              <a:rPr lang="ru-RU" sz="3600" dirty="0" err="1">
                <a:effectLst/>
                <a:latin typeface="Manrope" pitchFamily="2" charset="0"/>
              </a:rPr>
              <a:t>Manrope</a:t>
            </a:r>
            <a:endParaRPr lang="ru-RU" sz="3600" dirty="0">
              <a:latin typeface="Manrope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5BB181-097C-41CD-989C-98996B4D72C8}"/>
              </a:ext>
            </a:extLst>
          </p:cNvPr>
          <p:cNvSpPr txBox="1"/>
          <p:nvPr userDrawn="1"/>
        </p:nvSpPr>
        <p:spPr>
          <a:xfrm>
            <a:off x="513918" y="4277749"/>
            <a:ext cx="1695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j-ea"/>
                <a:cs typeface="+mj-cs"/>
              </a:rPr>
              <a:t>Что же с этим делать?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C23C2-E4D1-4EE3-9F22-5108025BFAA0}"/>
              </a:ext>
            </a:extLst>
          </p:cNvPr>
          <p:cNvSpPr txBox="1"/>
          <p:nvPr userDrawn="1"/>
        </p:nvSpPr>
        <p:spPr>
          <a:xfrm>
            <a:off x="513918" y="5047190"/>
            <a:ext cx="23320810" cy="128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0000"/>
              </a:lnSpc>
            </a:pPr>
            <a:r>
              <a:rPr lang="ru-RU" sz="3600" dirty="0">
                <a:effectLst/>
                <a:latin typeface="Manrope" pitchFamily="2" charset="0"/>
              </a:rPr>
              <a:t>Файл &gt; Сохранить как &gt; (Выбираем место сохранения) &gt; Сервис &gt; Параметры сохранения &gt; Внедрить шрифты в файл &gt; Внедрить все знаки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DFB199-9F3C-41E9-953C-3F57ACA502EA}"/>
              </a:ext>
            </a:extLst>
          </p:cNvPr>
          <p:cNvSpPr txBox="1"/>
          <p:nvPr userDrawn="1"/>
        </p:nvSpPr>
        <p:spPr>
          <a:xfrm>
            <a:off x="513918" y="8321732"/>
            <a:ext cx="1695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j-ea"/>
                <a:cs typeface="+mj-cs"/>
              </a:rPr>
              <a:t>Как перестраховаться?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5676ED-EE48-4478-8003-AB9CB9315F3D}"/>
              </a:ext>
            </a:extLst>
          </p:cNvPr>
          <p:cNvSpPr txBox="1"/>
          <p:nvPr userDrawn="1"/>
        </p:nvSpPr>
        <p:spPr>
          <a:xfrm>
            <a:off x="513918" y="9091173"/>
            <a:ext cx="23320810" cy="188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0000"/>
              </a:lnSpc>
            </a:pPr>
            <a:r>
              <a:rPr lang="ru-RU" sz="3600" dirty="0">
                <a:effectLst/>
                <a:latin typeface="Manrope" pitchFamily="2" charset="0"/>
              </a:rPr>
              <a:t>Чтобы точно не переживать о корректном отображении шрифтов, дублируйте все ваши презентации в формате .</a:t>
            </a:r>
            <a:r>
              <a:rPr lang="ru-RU" sz="3600" dirty="0" err="1">
                <a:effectLst/>
                <a:latin typeface="Manrope" pitchFamily="2" charset="0"/>
              </a:rPr>
              <a:t>pdf</a:t>
            </a:r>
            <a:r>
              <a:rPr lang="ru-RU" sz="3600" dirty="0">
                <a:effectLst/>
                <a:latin typeface="Manrope" pitchFamily="2" charset="0"/>
              </a:rPr>
              <a:t>. В этом формате ваша презентация будет корректно отображаться на любом устройстве. Но предупреждаю: этот способ не допускает использования анимации! Пользуйтесь им как страховкой.</a:t>
            </a:r>
          </a:p>
        </p:txBody>
      </p:sp>
    </p:spTree>
    <p:extLst>
      <p:ext uri="{BB962C8B-B14F-4D97-AF65-F5344CB8AC3E}">
        <p14:creationId xmlns:p14="http://schemas.microsoft.com/office/powerpoint/2010/main" val="7120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 презентации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A0BDD05-4623-4BF7-B8AA-ABF57A8CD70C}"/>
              </a:ext>
            </a:extLst>
          </p:cNvPr>
          <p:cNvSpPr/>
          <p:nvPr userDrawn="1"/>
        </p:nvSpPr>
        <p:spPr>
          <a:xfrm>
            <a:off x="-147918" y="10515600"/>
            <a:ext cx="24796377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399" y="3477866"/>
            <a:ext cx="21034375" cy="2651125"/>
          </a:xfrm>
          <a:prstGeom prst="rect">
            <a:avLst/>
          </a:prstGeom>
        </p:spPr>
        <p:txBody>
          <a:bodyPr/>
          <a:lstStyle>
            <a:lvl1pPr algn="ctr">
              <a:defRPr sz="8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Презентация нового шаблона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для презентаций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E2CF76-A306-4A57-9DD6-8F780149A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6301413"/>
            <a:ext cx="21034375" cy="20784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ru-RU" dirty="0">
                <a:effectLst/>
              </a:rPr>
              <a:t>А здесь будет ваш подзаголовок,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если он понадобится</a:t>
            </a:r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7F740BF2-7F74-414A-B14D-2CA59D6926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84517" y="11419596"/>
            <a:ext cx="4288354" cy="83099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4800" b="1">
                <a:latin typeface="Manrope" pitchFamily="2" charset="0"/>
              </a:defRPr>
            </a:lvl1pPr>
          </a:lstStyle>
          <a:p>
            <a:pPr lvl="0"/>
            <a:r>
              <a:rPr lang="ru-RU" dirty="0">
                <a:effectLst/>
              </a:rPr>
              <a:t>Имя Фамилия</a:t>
            </a:r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9FF9F2AB-E0FB-4467-9A1E-6399533D26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31755" y="12301579"/>
            <a:ext cx="3841116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3600">
                <a:solidFill>
                  <a:srgbClr val="009FEE"/>
                </a:solidFill>
                <a:latin typeface="Manrope" pitchFamily="2" charset="0"/>
              </a:defRPr>
            </a:lvl1pPr>
          </a:lstStyle>
          <a:p>
            <a:pPr lvl="0"/>
            <a:r>
              <a:rPr lang="ru-RU" dirty="0">
                <a:effectLst/>
              </a:rPr>
              <a:t>Ваша должность</a:t>
            </a:r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4FA5081-B77D-4753-87C6-C1D35EBCD4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879777" y="11189666"/>
            <a:ext cx="1854493" cy="1854493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400">
                <a:latin typeface="Manrope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A875F87-1C9D-4C70-9D86-345450A725B8}"/>
              </a:ext>
            </a:extLst>
          </p:cNvPr>
          <p:cNvGrpSpPr/>
          <p:nvPr userDrawn="1"/>
        </p:nvGrpSpPr>
        <p:grpSpPr>
          <a:xfrm>
            <a:off x="635079" y="11176000"/>
            <a:ext cx="3022978" cy="1905000"/>
            <a:chOff x="635079" y="11176000"/>
            <a:chExt cx="3022978" cy="1905000"/>
          </a:xfrm>
        </p:grpSpPr>
        <p:pic>
          <p:nvPicPr>
            <p:cNvPr id="18" name="Image 1" descr=" ">
              <a:extLst>
                <a:ext uri="{FF2B5EF4-FFF2-40B4-BE49-F238E27FC236}">
                  <a16:creationId xmlns:a16="http://schemas.microsoft.com/office/drawing/2014/main" id="{69C72269-9A84-4BE4-A1F7-53EFDE5E5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079" y="11176000"/>
              <a:ext cx="3022978" cy="1905000"/>
            </a:xfrm>
            <a:prstGeom prst="rect">
              <a:avLst/>
            </a:prstGeom>
          </p:spPr>
        </p:pic>
        <p:pic>
          <p:nvPicPr>
            <p:cNvPr id="19" name="Image 2" descr=" ">
              <a:extLst>
                <a:ext uri="{FF2B5EF4-FFF2-40B4-BE49-F238E27FC236}">
                  <a16:creationId xmlns:a16="http://schemas.microsoft.com/office/drawing/2014/main" id="{BE32A5A6-0F49-4DD8-9320-10878B7EF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9370" y="11709230"/>
              <a:ext cx="1756739" cy="1076854"/>
            </a:xfrm>
            <a:prstGeom prst="rect">
              <a:avLst/>
            </a:prstGeom>
          </p:spPr>
        </p:pic>
        <p:pic>
          <p:nvPicPr>
            <p:cNvPr id="20" name="Image 3" descr=" ">
              <a:extLst>
                <a:ext uri="{FF2B5EF4-FFF2-40B4-BE49-F238E27FC236}">
                  <a16:creationId xmlns:a16="http://schemas.microsoft.com/office/drawing/2014/main" id="{D291EA9F-AA36-402E-8568-4CEC3528F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9824" y="12527785"/>
              <a:ext cx="853142" cy="548963"/>
            </a:xfrm>
            <a:prstGeom prst="rect">
              <a:avLst/>
            </a:prstGeom>
          </p:spPr>
        </p:pic>
        <p:pic>
          <p:nvPicPr>
            <p:cNvPr id="21" name="Image 4" descr=" ">
              <a:extLst>
                <a:ext uri="{FF2B5EF4-FFF2-40B4-BE49-F238E27FC236}">
                  <a16:creationId xmlns:a16="http://schemas.microsoft.com/office/drawing/2014/main" id="{8098CAE6-F308-4713-8D7E-615B5AEB8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73967" y="11967767"/>
              <a:ext cx="132430" cy="115034"/>
            </a:xfrm>
            <a:prstGeom prst="rect">
              <a:avLst/>
            </a:prstGeom>
          </p:spPr>
        </p:pic>
        <p:pic>
          <p:nvPicPr>
            <p:cNvPr id="22" name="Image 5" descr=" ">
              <a:extLst>
                <a:ext uri="{FF2B5EF4-FFF2-40B4-BE49-F238E27FC236}">
                  <a16:creationId xmlns:a16="http://schemas.microsoft.com/office/drawing/2014/main" id="{69FD87A6-8568-4EE4-9270-F92B594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081" y="11543564"/>
              <a:ext cx="79195" cy="118637"/>
            </a:xfrm>
            <a:prstGeom prst="rect">
              <a:avLst/>
            </a:prstGeom>
          </p:spPr>
        </p:pic>
        <p:pic>
          <p:nvPicPr>
            <p:cNvPr id="23" name="Image 6" descr=" ">
              <a:extLst>
                <a:ext uri="{FF2B5EF4-FFF2-40B4-BE49-F238E27FC236}">
                  <a16:creationId xmlns:a16="http://schemas.microsoft.com/office/drawing/2014/main" id="{1C172127-C4D9-41D2-BE7C-BFFC9D58B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01266" y="11808630"/>
              <a:ext cx="124014" cy="93783"/>
            </a:xfrm>
            <a:prstGeom prst="rect">
              <a:avLst/>
            </a:prstGeom>
          </p:spPr>
        </p:pic>
        <p:pic>
          <p:nvPicPr>
            <p:cNvPr id="24" name="Image 7" descr=" ">
              <a:extLst>
                <a:ext uri="{FF2B5EF4-FFF2-40B4-BE49-F238E27FC236}">
                  <a16:creationId xmlns:a16="http://schemas.microsoft.com/office/drawing/2014/main" id="{B4D7E26E-AC4C-4586-AC5A-58C312D58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32132" y="11413700"/>
              <a:ext cx="72972" cy="135646"/>
            </a:xfrm>
            <a:prstGeom prst="rect">
              <a:avLst/>
            </a:prstGeom>
          </p:spPr>
        </p:pic>
        <p:pic>
          <p:nvPicPr>
            <p:cNvPr id="25" name="Image 8" descr=" ">
              <a:extLst>
                <a:ext uri="{FF2B5EF4-FFF2-40B4-BE49-F238E27FC236}">
                  <a16:creationId xmlns:a16="http://schemas.microsoft.com/office/drawing/2014/main" id="{A5FCE437-4479-4E95-BAA4-7069EFBBB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284895" y="11213165"/>
              <a:ext cx="85764" cy="189650"/>
            </a:xfrm>
            <a:prstGeom prst="rect">
              <a:avLst/>
            </a:prstGeom>
          </p:spPr>
        </p:pic>
        <p:pic>
          <p:nvPicPr>
            <p:cNvPr id="26" name="Image 9" descr=" ">
              <a:extLst>
                <a:ext uri="{FF2B5EF4-FFF2-40B4-BE49-F238E27FC236}">
                  <a16:creationId xmlns:a16="http://schemas.microsoft.com/office/drawing/2014/main" id="{63370E7E-CD96-4DDF-8C51-AD58C0CE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133916" y="11679379"/>
              <a:ext cx="84406" cy="73138"/>
            </a:xfrm>
            <a:prstGeom prst="rect">
              <a:avLst/>
            </a:prstGeom>
          </p:spPr>
        </p:pic>
        <p:pic>
          <p:nvPicPr>
            <p:cNvPr id="27" name="Image 10" descr=" ">
              <a:extLst>
                <a:ext uri="{FF2B5EF4-FFF2-40B4-BE49-F238E27FC236}">
                  <a16:creationId xmlns:a16="http://schemas.microsoft.com/office/drawing/2014/main" id="{FA9531ED-E61B-4CCE-8E91-CD1EEA90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129245" y="11773140"/>
              <a:ext cx="148135" cy="85769"/>
            </a:xfrm>
            <a:prstGeom prst="rect">
              <a:avLst/>
            </a:prstGeom>
          </p:spPr>
        </p:pic>
        <p:pic>
          <p:nvPicPr>
            <p:cNvPr id="28" name="Image 11" descr=" ">
              <a:extLst>
                <a:ext uri="{FF2B5EF4-FFF2-40B4-BE49-F238E27FC236}">
                  <a16:creationId xmlns:a16="http://schemas.microsoft.com/office/drawing/2014/main" id="{A50E2952-5831-4F49-BBE1-2CB3BF8EF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402202" y="11974910"/>
              <a:ext cx="81094" cy="12581"/>
            </a:xfrm>
            <a:prstGeom prst="rect">
              <a:avLst/>
            </a:prstGeom>
          </p:spPr>
        </p:pic>
        <p:pic>
          <p:nvPicPr>
            <p:cNvPr id="29" name="Image 12" descr=" ">
              <a:extLst>
                <a:ext uri="{FF2B5EF4-FFF2-40B4-BE49-F238E27FC236}">
                  <a16:creationId xmlns:a16="http://schemas.microsoft.com/office/drawing/2014/main" id="{07C65B2E-0EDE-4F7A-A424-0737BEED9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788651" y="12586805"/>
              <a:ext cx="195390" cy="277246"/>
            </a:xfrm>
            <a:prstGeom prst="rect">
              <a:avLst/>
            </a:prstGeom>
          </p:spPr>
        </p:pic>
        <p:pic>
          <p:nvPicPr>
            <p:cNvPr id="30" name="Image 13" descr=" ">
              <a:extLst>
                <a:ext uri="{FF2B5EF4-FFF2-40B4-BE49-F238E27FC236}">
                  <a16:creationId xmlns:a16="http://schemas.microsoft.com/office/drawing/2014/main" id="{E66D472D-48FB-4AE7-B10C-B3E5E5CF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990154" y="12582213"/>
              <a:ext cx="229356" cy="279542"/>
            </a:xfrm>
            <a:prstGeom prst="rect">
              <a:avLst/>
            </a:prstGeom>
          </p:spPr>
        </p:pic>
        <p:pic>
          <p:nvPicPr>
            <p:cNvPr id="31" name="Image 14" descr=" ">
              <a:extLst>
                <a:ext uri="{FF2B5EF4-FFF2-40B4-BE49-F238E27FC236}">
                  <a16:creationId xmlns:a16="http://schemas.microsoft.com/office/drawing/2014/main" id="{38A4E476-CEF9-4C83-B069-33C8FCA0B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233012" y="12582127"/>
              <a:ext cx="190719" cy="281923"/>
            </a:xfrm>
            <a:prstGeom prst="rect">
              <a:avLst/>
            </a:prstGeom>
          </p:spPr>
        </p:pic>
        <p:pic>
          <p:nvPicPr>
            <p:cNvPr id="32" name="Image 15" descr=" ">
              <a:extLst>
                <a:ext uri="{FF2B5EF4-FFF2-40B4-BE49-F238E27FC236}">
                  <a16:creationId xmlns:a16="http://schemas.microsoft.com/office/drawing/2014/main" id="{311807F5-3D4F-4903-8E71-988CADF9B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458292" y="12724323"/>
              <a:ext cx="125080" cy="48220"/>
            </a:xfrm>
            <a:prstGeom prst="rect">
              <a:avLst/>
            </a:prstGeom>
          </p:spPr>
        </p:pic>
        <p:pic>
          <p:nvPicPr>
            <p:cNvPr id="33" name="Image 16" descr=" ">
              <a:extLst>
                <a:ext uri="{FF2B5EF4-FFF2-40B4-BE49-F238E27FC236}">
                  <a16:creationId xmlns:a16="http://schemas.microsoft.com/office/drawing/2014/main" id="{E100E33C-B3EC-4E60-9AE2-603B1C485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602392" y="12582127"/>
              <a:ext cx="190720" cy="281923"/>
            </a:xfrm>
            <a:prstGeom prst="rect">
              <a:avLst/>
            </a:prstGeom>
          </p:spPr>
        </p:pic>
        <p:pic>
          <p:nvPicPr>
            <p:cNvPr id="34" name="Image 17" descr=" ">
              <a:extLst>
                <a:ext uri="{FF2B5EF4-FFF2-40B4-BE49-F238E27FC236}">
                  <a16:creationId xmlns:a16="http://schemas.microsoft.com/office/drawing/2014/main" id="{EA0EABFE-926A-4262-B3EF-C42CE846E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793282" y="12592163"/>
              <a:ext cx="133487" cy="271888"/>
            </a:xfrm>
            <a:prstGeom prst="rect">
              <a:avLst/>
            </a:prstGeom>
          </p:spPr>
        </p:pic>
        <p:pic>
          <p:nvPicPr>
            <p:cNvPr id="35" name="Image 18" descr=" ">
              <a:extLst>
                <a:ext uri="{FF2B5EF4-FFF2-40B4-BE49-F238E27FC236}">
                  <a16:creationId xmlns:a16="http://schemas.microsoft.com/office/drawing/2014/main" id="{B69CDC7C-DD31-455D-9DF5-0A4FC889C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952412" y="12651184"/>
              <a:ext cx="181124" cy="212952"/>
            </a:xfrm>
            <a:prstGeom prst="rect">
              <a:avLst/>
            </a:prstGeom>
          </p:spPr>
        </p:pic>
        <p:pic>
          <p:nvPicPr>
            <p:cNvPr id="36" name="Image 19" descr=" ">
              <a:extLst>
                <a:ext uri="{FF2B5EF4-FFF2-40B4-BE49-F238E27FC236}">
                  <a16:creationId xmlns:a16="http://schemas.microsoft.com/office/drawing/2014/main" id="{BAF87402-1C95-4DA5-A95F-0B733D6A4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3156973" y="12582298"/>
              <a:ext cx="196069" cy="281838"/>
            </a:xfrm>
            <a:prstGeom prst="rect">
              <a:avLst/>
            </a:prstGeom>
          </p:spPr>
        </p:pic>
        <p:pic>
          <p:nvPicPr>
            <p:cNvPr id="37" name="Image 20" descr=" ">
              <a:extLst>
                <a:ext uri="{FF2B5EF4-FFF2-40B4-BE49-F238E27FC236}">
                  <a16:creationId xmlns:a16="http://schemas.microsoft.com/office/drawing/2014/main" id="{F1960D89-7F43-448E-A664-F2651E89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3380215" y="12570647"/>
              <a:ext cx="61988" cy="29340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между сладйами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399" y="6253429"/>
            <a:ext cx="21034375" cy="132343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8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Здесь будет ваш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116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р_без соцсетей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227364-0977-4692-8E01-955A2883608C}"/>
              </a:ext>
            </a:extLst>
          </p:cNvPr>
          <p:cNvSpPr/>
          <p:nvPr userDrawn="1"/>
        </p:nvSpPr>
        <p:spPr>
          <a:xfrm>
            <a:off x="16744950" y="0"/>
            <a:ext cx="7916956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9" y="1284038"/>
            <a:ext cx="1507884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Имя Фамилия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E2CF76-A306-4A57-9DD6-8F780149A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2626828"/>
            <a:ext cx="15078848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200">
                <a:solidFill>
                  <a:srgbClr val="009FEE"/>
                </a:solidFill>
                <a:latin typeface="Manrope" pitchFamily="2" charset="0"/>
              </a:defRPr>
            </a:lvl1pPr>
          </a:lstStyle>
          <a:p>
            <a:pPr lvl="0"/>
            <a:r>
              <a:rPr lang="ru-RU" dirty="0"/>
              <a:t>Ваша должность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4FA5081-B77D-4753-87C6-C1D35EBCD4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06693" y="4493832"/>
            <a:ext cx="4727478" cy="4727478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400">
                <a:latin typeface="Manrope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49" name="Текст 1">
            <a:extLst>
              <a:ext uri="{FF2B5EF4-FFF2-40B4-BE49-F238E27FC236}">
                <a16:creationId xmlns:a16="http://schemas.microsoft.com/office/drawing/2014/main" id="{3393E4FA-EED9-40A2-B490-1A1146C2E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4005820"/>
            <a:ext cx="15078848" cy="347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4400"/>
            </a:lvl1pPr>
            <a:lvl2pPr>
              <a:lnSpc>
                <a:spcPct val="110000"/>
              </a:lnSpc>
              <a:defRPr/>
            </a:lvl2pPr>
          </a:lstStyle>
          <a:p>
            <a:pPr lvl="0"/>
            <a:r>
              <a:rPr lang="ru-RU" dirty="0"/>
              <a:t>Здесь вы можете указать информацию о себе</a:t>
            </a:r>
          </a:p>
          <a:p>
            <a:pPr lvl="0"/>
            <a:r>
              <a:rPr lang="ru-RU" dirty="0"/>
              <a:t>Как посредством списка</a:t>
            </a:r>
          </a:p>
          <a:p>
            <a:pPr lvl="1"/>
            <a:r>
              <a:rPr lang="ru-RU" dirty="0"/>
              <a:t>Так и посредством </a:t>
            </a:r>
          </a:p>
          <a:p>
            <a:pPr lvl="1"/>
            <a:r>
              <a:rPr lang="ru-RU" dirty="0"/>
              <a:t>Различных подпунктов</a:t>
            </a:r>
          </a:p>
          <a:p>
            <a:pPr lvl="1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3DF51-0097-4040-8EE8-7CDD7E49B0F9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23C416-D0C5-460F-8D50-598FB11CF8AD}" type="slidenum">
              <a:rPr lang="en-US" sz="3600" smtClean="0">
                <a:solidFill>
                  <a:schemeClr val="bg1"/>
                </a:solidFill>
                <a:latin typeface="Manrope" pitchFamily="2" charset="0"/>
              </a:rPr>
              <a:pPr/>
              <a:t>‹#›</a:t>
            </a:fld>
            <a:endParaRPr lang="en-US" sz="3600" dirty="0">
              <a:solidFill>
                <a:schemeClr val="bg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5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227364-0977-4692-8E01-955A2883608C}"/>
              </a:ext>
            </a:extLst>
          </p:cNvPr>
          <p:cNvSpPr/>
          <p:nvPr userDrawn="1"/>
        </p:nvSpPr>
        <p:spPr>
          <a:xfrm>
            <a:off x="16744950" y="0"/>
            <a:ext cx="7916956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9" y="1284038"/>
            <a:ext cx="1575846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Имя Фамилия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E2CF76-A306-4A57-9DD6-8F780149A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2626828"/>
            <a:ext cx="1575847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200">
                <a:solidFill>
                  <a:srgbClr val="009FEE"/>
                </a:solidFill>
                <a:latin typeface="Manrope" pitchFamily="2" charset="0"/>
              </a:defRPr>
            </a:lvl1pPr>
          </a:lstStyle>
          <a:p>
            <a:pPr lvl="0"/>
            <a:r>
              <a:rPr lang="ru-RU" dirty="0"/>
              <a:t>Ваша должность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4FA5081-B77D-4753-87C6-C1D35EBCD4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06693" y="1292322"/>
            <a:ext cx="4727478" cy="4727478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400">
                <a:latin typeface="Manrope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42" name="Текст 1">
            <a:extLst>
              <a:ext uri="{FF2B5EF4-FFF2-40B4-BE49-F238E27FC236}">
                <a16:creationId xmlns:a16="http://schemas.microsoft.com/office/drawing/2014/main" id="{26165B40-42BE-4EA5-961F-C2256FBB01C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2447" y="8061646"/>
            <a:ext cx="15758470" cy="15444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latin typeface="Manrope" pitchFamily="2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Либо посредством отдельного текстового куска.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Выбирайте и </a:t>
            </a:r>
            <a:r>
              <a:rPr lang="ru-RU" dirty="0" err="1">
                <a:effectLst/>
              </a:rPr>
              <a:t>коминируйте</a:t>
            </a:r>
            <a:r>
              <a:rPr lang="ru-RU" dirty="0">
                <a:effectLst/>
              </a:rPr>
              <a:t> любые возможные варианты</a:t>
            </a:r>
            <a:endParaRPr lang="ru-RU" dirty="0"/>
          </a:p>
        </p:txBody>
      </p:sp>
      <p:sp>
        <p:nvSpPr>
          <p:cNvPr id="43" name="Текст 1">
            <a:extLst>
              <a:ext uri="{FF2B5EF4-FFF2-40B4-BE49-F238E27FC236}">
                <a16:creationId xmlns:a16="http://schemas.microsoft.com/office/drawing/2014/main" id="{E5944E02-8634-466E-807B-6A28813A5DF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449" y="10766865"/>
            <a:ext cx="15758470" cy="15444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rgbClr val="009FEE"/>
                </a:solidFill>
                <a:latin typeface="Manrope" pitchFamily="2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А вот так будут выглядеть комментарии или сноски, вы можете так же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указать их если они вам потребуются</a:t>
            </a:r>
            <a:endParaRPr lang="ru-RU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AE890B93-A3B6-4AB3-9A01-048E43D6B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206694" y="7943947"/>
            <a:ext cx="4727920" cy="47274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Место для вставки </a:t>
            </a:r>
            <a:r>
              <a:rPr lang="en-US" dirty="0"/>
              <a:t>QR</a:t>
            </a:r>
            <a:r>
              <a:rPr lang="ru-RU" dirty="0"/>
              <a:t>- кода</a:t>
            </a:r>
          </a:p>
        </p:txBody>
      </p:sp>
      <p:sp>
        <p:nvSpPr>
          <p:cNvPr id="49" name="Текст 1">
            <a:extLst>
              <a:ext uri="{FF2B5EF4-FFF2-40B4-BE49-F238E27FC236}">
                <a16:creationId xmlns:a16="http://schemas.microsoft.com/office/drawing/2014/main" id="{3393E4FA-EED9-40A2-B490-1A1146C2E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4005820"/>
            <a:ext cx="15758470" cy="347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4400"/>
            </a:lvl1pPr>
            <a:lvl2pPr>
              <a:lnSpc>
                <a:spcPct val="110000"/>
              </a:lnSpc>
              <a:defRPr/>
            </a:lvl2pPr>
          </a:lstStyle>
          <a:p>
            <a:pPr lvl="0"/>
            <a:r>
              <a:rPr lang="ru-RU" dirty="0"/>
              <a:t>Здесь вы можете указать информацию о себе</a:t>
            </a:r>
          </a:p>
          <a:p>
            <a:pPr lvl="0"/>
            <a:r>
              <a:rPr lang="ru-RU" dirty="0"/>
              <a:t>Как посредством списка</a:t>
            </a:r>
          </a:p>
          <a:p>
            <a:pPr lvl="1"/>
            <a:r>
              <a:rPr lang="ru-RU" dirty="0"/>
              <a:t>Так и посредством </a:t>
            </a:r>
          </a:p>
          <a:p>
            <a:pPr lvl="1"/>
            <a:r>
              <a:rPr lang="ru-RU" dirty="0"/>
              <a:t>Различных подпунктов</a:t>
            </a:r>
          </a:p>
          <a:p>
            <a:pPr lvl="1"/>
            <a:endParaRPr lang="ru-RU" dirty="0"/>
          </a:p>
        </p:txBody>
      </p:sp>
      <p:sp>
        <p:nvSpPr>
          <p:cNvPr id="15" name="Рисунок 11">
            <a:extLst>
              <a:ext uri="{FF2B5EF4-FFF2-40B4-BE49-F238E27FC236}">
                <a16:creationId xmlns:a16="http://schemas.microsoft.com/office/drawing/2014/main" id="{BF2CF753-039A-4DB6-A690-18BB49347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133624" y="6857571"/>
            <a:ext cx="838278" cy="8382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id="{BE9F54D2-920F-4F57-AA1E-3CBFDED2D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124302" y="6857571"/>
            <a:ext cx="838278" cy="8382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18" name="Рисунок 11">
            <a:extLst>
              <a:ext uri="{FF2B5EF4-FFF2-40B4-BE49-F238E27FC236}">
                <a16:creationId xmlns:a16="http://schemas.microsoft.com/office/drawing/2014/main" id="{A58605D3-C877-4423-9D21-8B94C4886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114980" y="6857571"/>
            <a:ext cx="838278" cy="838200"/>
          </a:xfrm>
          <a:prstGeom prst="rect">
            <a:avLst/>
          </a:prstGeom>
          <a:blipFill dpi="0"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0AC45E59-21EF-420D-A2A3-AC081EE46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1105658" y="6857571"/>
            <a:ext cx="838278" cy="838200"/>
          </a:xfrm>
          <a:prstGeom prst="rect">
            <a:avLst/>
          </a:prstGeom>
          <a:blipFill dpi="0"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id="{D9B3A927-739C-4F8B-9C2F-9090A1F2E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096336" y="6857571"/>
            <a:ext cx="838278" cy="838200"/>
          </a:xfrm>
          <a:prstGeom prst="rect">
            <a:avLst/>
          </a:prstGeom>
          <a:blipFill dpi="0"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67850-3769-4B24-B529-5A4A67C8890A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23C416-D0C5-460F-8D50-598FB11CF8AD}" type="slidenum">
              <a:rPr lang="en-US" sz="3600" smtClean="0">
                <a:solidFill>
                  <a:schemeClr val="bg1"/>
                </a:solidFill>
                <a:latin typeface="Manrope" pitchFamily="2" charset="0"/>
              </a:rPr>
              <a:pPr/>
              <a:t>‹#›</a:t>
            </a:fld>
            <a:endParaRPr lang="en-US" sz="3600" dirty="0">
              <a:solidFill>
                <a:schemeClr val="bg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2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без картинки_без описан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4495DB-E7F4-436C-9A15-7AFDD9FF024F}"/>
              </a:ext>
            </a:extLst>
          </p:cNvPr>
          <p:cNvSpPr/>
          <p:nvPr userDrawn="1"/>
        </p:nvSpPr>
        <p:spPr>
          <a:xfrm>
            <a:off x="0" y="1016186"/>
            <a:ext cx="24387175" cy="1895301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7" y="1514949"/>
            <a:ext cx="23288513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6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Здесь будет ваш заголовок</a:t>
            </a:r>
            <a:endParaRPr lang="ru-RU" dirty="0"/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9DB263E5-C40F-433E-8E2B-64D526FFFA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3675336"/>
            <a:ext cx="23288511" cy="972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4400"/>
            </a:lvl1pPr>
            <a:lvl2pPr>
              <a:lnSpc>
                <a:spcPct val="110000"/>
              </a:lnSpc>
              <a:defRPr/>
            </a:lvl2pPr>
          </a:lstStyle>
          <a:p>
            <a:pPr lvl="0"/>
            <a:r>
              <a:rPr lang="ru-RU" dirty="0"/>
              <a:t>Здесь вы можете указать информацию о себе</a:t>
            </a:r>
          </a:p>
          <a:p>
            <a:pPr lvl="0"/>
            <a:r>
              <a:rPr lang="ru-RU" dirty="0"/>
              <a:t>Как посредством списка</a:t>
            </a:r>
          </a:p>
          <a:p>
            <a:pPr lvl="1"/>
            <a:r>
              <a:rPr lang="ru-RU" dirty="0"/>
              <a:t>Так и посредством </a:t>
            </a:r>
          </a:p>
          <a:p>
            <a:pPr lvl="1"/>
            <a:r>
              <a:rPr lang="ru-RU" dirty="0"/>
              <a:t>Различных подпунктов</a:t>
            </a:r>
          </a:p>
          <a:p>
            <a:pPr lvl="1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7366A-E40D-4326-A428-C6CE713A99CF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23C416-D0C5-460F-8D50-598FB11CF8AD}" type="slidenum">
              <a:rPr lang="en-US" sz="3600" smtClean="0">
                <a:solidFill>
                  <a:schemeClr val="tx1"/>
                </a:solidFill>
                <a:latin typeface="Manrope" pitchFamily="2" charset="0"/>
              </a:rPr>
              <a:pPr/>
              <a:t>‹#›</a:t>
            </a:fld>
            <a:endParaRPr lang="en-US" sz="3600" dirty="0">
              <a:solidFill>
                <a:schemeClr val="tx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8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без картинки_с описание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4495DB-E7F4-436C-9A15-7AFDD9FF024F}"/>
              </a:ext>
            </a:extLst>
          </p:cNvPr>
          <p:cNvSpPr/>
          <p:nvPr userDrawn="1"/>
        </p:nvSpPr>
        <p:spPr>
          <a:xfrm>
            <a:off x="0" y="1016186"/>
            <a:ext cx="24387175" cy="1895301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7" y="1514949"/>
            <a:ext cx="23288513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6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Здесь будет ваш заголовок</a:t>
            </a:r>
            <a:endParaRPr lang="ru-RU" dirty="0"/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E7F34140-236A-4517-BA7B-98B633DCB43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9327" y="9928097"/>
            <a:ext cx="23288513" cy="15444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latin typeface="Manrope" pitchFamily="2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Либо посредством отдельного текстового куска.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Выбирайте и </a:t>
            </a:r>
            <a:r>
              <a:rPr lang="ru-RU" dirty="0" err="1">
                <a:effectLst/>
              </a:rPr>
              <a:t>коминируйте</a:t>
            </a:r>
            <a:r>
              <a:rPr lang="ru-RU" dirty="0">
                <a:effectLst/>
              </a:rPr>
              <a:t> любые возможные варианты</a:t>
            </a:r>
            <a:endParaRPr lang="ru-RU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882C9F8F-64AD-4D0C-B0E7-711BC85353E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329" y="11733605"/>
            <a:ext cx="23288511" cy="15444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rgbClr val="009FEE"/>
                </a:solidFill>
                <a:latin typeface="Manrope" pitchFamily="2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А вот так будут выглядеть комментарии или сноски, вы можете так же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указать их если они вам потребуются</a:t>
            </a:r>
            <a:endParaRPr lang="ru-RU" dirty="0"/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9DB263E5-C40F-433E-8E2B-64D526FFFA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3675336"/>
            <a:ext cx="23288511" cy="347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4400"/>
            </a:lvl1pPr>
            <a:lvl2pPr>
              <a:lnSpc>
                <a:spcPct val="110000"/>
              </a:lnSpc>
              <a:defRPr/>
            </a:lvl2pPr>
          </a:lstStyle>
          <a:p>
            <a:pPr lvl="0"/>
            <a:r>
              <a:rPr lang="ru-RU" dirty="0"/>
              <a:t>Здесь вы можете указать информацию о себе</a:t>
            </a:r>
          </a:p>
          <a:p>
            <a:pPr lvl="0"/>
            <a:r>
              <a:rPr lang="ru-RU" dirty="0"/>
              <a:t>Как посредством списка</a:t>
            </a:r>
          </a:p>
          <a:p>
            <a:pPr lvl="1"/>
            <a:r>
              <a:rPr lang="ru-RU" dirty="0"/>
              <a:t>Так и посредством </a:t>
            </a:r>
          </a:p>
          <a:p>
            <a:pPr lvl="1"/>
            <a:r>
              <a:rPr lang="ru-RU" dirty="0"/>
              <a:t>Различных подпунктов</a:t>
            </a:r>
          </a:p>
          <a:p>
            <a:pPr lvl="1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1EF3B-F487-4445-9C0A-2C3F49C82767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23C416-D0C5-460F-8D50-598FB11CF8AD}" type="slidenum">
              <a:rPr lang="en-US" sz="3600" smtClean="0">
                <a:solidFill>
                  <a:schemeClr val="tx1"/>
                </a:solidFill>
                <a:latin typeface="Manrope" pitchFamily="2" charset="0"/>
              </a:rPr>
              <a:pPr/>
              <a:t>‹#›</a:t>
            </a:fld>
            <a:endParaRPr lang="en-US" sz="3600" dirty="0">
              <a:solidFill>
                <a:schemeClr val="tx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41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с картинк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4495DB-E7F4-436C-9A15-7AFDD9FF024F}"/>
              </a:ext>
            </a:extLst>
          </p:cNvPr>
          <p:cNvSpPr/>
          <p:nvPr userDrawn="1"/>
        </p:nvSpPr>
        <p:spPr>
          <a:xfrm>
            <a:off x="0" y="1016186"/>
            <a:ext cx="24387175" cy="1895301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227364-0977-4692-8E01-955A2883608C}"/>
              </a:ext>
            </a:extLst>
          </p:cNvPr>
          <p:cNvSpPr/>
          <p:nvPr userDrawn="1"/>
        </p:nvSpPr>
        <p:spPr>
          <a:xfrm>
            <a:off x="16744950" y="0"/>
            <a:ext cx="7957297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8091-8CA8-48B9-84B8-2366E93A5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7" y="1514949"/>
            <a:ext cx="2112005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6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ru-RU" dirty="0">
                <a:effectLst/>
              </a:rPr>
              <a:t>Здесь будет ваш заголовок</a:t>
            </a:r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4FA5081-B77D-4753-87C6-C1D35EBCD4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14793" y="2655134"/>
            <a:ext cx="6057704" cy="9272694"/>
          </a:xfrm>
          <a:prstGeom prst="roundRect">
            <a:avLst>
              <a:gd name="adj" fmla="val 251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2400">
                <a:noFill/>
                <a:latin typeface="Manrope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A5A21079-5B52-408C-8662-64D81B6F580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2447" y="7731162"/>
            <a:ext cx="14374513" cy="22892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latin typeface="Manrope" pitchFamily="2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Либо посредством отдельного текстового куска.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Выбирайте и </a:t>
            </a:r>
            <a:r>
              <a:rPr lang="ru-RU" dirty="0" err="1">
                <a:effectLst/>
              </a:rPr>
              <a:t>коминируйте</a:t>
            </a:r>
            <a:r>
              <a:rPr lang="ru-RU" dirty="0">
                <a:effectLst/>
              </a:rPr>
              <a:t> любые возможные варианты</a:t>
            </a:r>
            <a:endParaRPr lang="ru-RU" dirty="0"/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D5B0706D-574A-4D7A-89EF-240E78C00DF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449" y="10436381"/>
            <a:ext cx="14374513" cy="22892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rgbClr val="009FEE"/>
                </a:solidFill>
                <a:latin typeface="Manrope" pitchFamily="2" charset="0"/>
              </a:defRPr>
            </a:lvl1pPr>
            <a:lvl2pPr>
              <a:defRPr sz="3600"/>
            </a:lvl2pPr>
          </a:lstStyle>
          <a:p>
            <a:pPr lvl="0"/>
            <a:r>
              <a:rPr lang="ru-RU" dirty="0">
                <a:effectLst/>
              </a:rPr>
              <a:t>А вот так будут выглядеть комментарии или сноски, вы можете так же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указать их если они вам потребуются</a:t>
            </a:r>
            <a:endParaRPr lang="ru-RU" dirty="0"/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4F79679-7A93-472B-9BF1-D6BA90F44D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3675336"/>
            <a:ext cx="14374513" cy="347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4400"/>
            </a:lvl1pPr>
            <a:lvl2pPr>
              <a:lnSpc>
                <a:spcPct val="110000"/>
              </a:lnSpc>
              <a:defRPr/>
            </a:lvl2pPr>
          </a:lstStyle>
          <a:p>
            <a:pPr lvl="0"/>
            <a:r>
              <a:rPr lang="ru-RU" dirty="0"/>
              <a:t>Здесь вы можете указать информацию о себе</a:t>
            </a:r>
          </a:p>
          <a:p>
            <a:pPr lvl="0"/>
            <a:r>
              <a:rPr lang="ru-RU" dirty="0"/>
              <a:t>Как посредством списка</a:t>
            </a:r>
          </a:p>
          <a:p>
            <a:pPr lvl="1"/>
            <a:r>
              <a:rPr lang="ru-RU" dirty="0"/>
              <a:t>Так и посредством </a:t>
            </a:r>
          </a:p>
          <a:p>
            <a:pPr lvl="1"/>
            <a:r>
              <a:rPr lang="ru-RU" dirty="0"/>
              <a:t>Различных подпунктов</a:t>
            </a:r>
          </a:p>
          <a:p>
            <a:pPr lvl="1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25DA3-6574-44F2-8CA0-DEC977492937}"/>
              </a:ext>
            </a:extLst>
          </p:cNvPr>
          <p:cNvSpPr txBox="1"/>
          <p:nvPr userDrawn="1"/>
        </p:nvSpPr>
        <p:spPr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23C416-D0C5-460F-8D50-598FB11CF8AD}" type="slidenum">
              <a:rPr lang="en-US" sz="3600" smtClean="0">
                <a:solidFill>
                  <a:schemeClr val="bg1"/>
                </a:solidFill>
                <a:latin typeface="Manrope" pitchFamily="2" charset="0"/>
              </a:rPr>
              <a:pPr/>
              <a:t>‹#›</a:t>
            </a:fld>
            <a:endParaRPr lang="en-US" sz="3600" dirty="0">
              <a:solidFill>
                <a:schemeClr val="bg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99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B0149EB-EC6B-4BD8-916E-6B84EA8DC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49" r:id="rId3"/>
    <p:sldLayoutId id="2147483650" r:id="rId4"/>
    <p:sldLayoutId id="2147483660" r:id="rId5"/>
    <p:sldLayoutId id="2147483651" r:id="rId6"/>
    <p:sldLayoutId id="2147483661" r:id="rId7"/>
    <p:sldLayoutId id="2147483652" r:id="rId8"/>
    <p:sldLayoutId id="2147483658" r:id="rId9"/>
    <p:sldLayoutId id="2147483654" r:id="rId10"/>
    <p:sldLayoutId id="2147483656" r:id="rId11"/>
    <p:sldLayoutId id="2147483653" r:id="rId12"/>
    <p:sldLayoutId id="2147483655" r:id="rId13"/>
    <p:sldLayoutId id="2147483657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spcBef>
          <a:spcPct val="20000"/>
        </a:spcBef>
        <a:buClr>
          <a:srgbClr val="009FEE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1028700" indent="-571500" algn="l" defTabSz="914400" rtl="0" eaLnBrk="1" latinLnBrk="0" hangingPunct="1">
        <a:spcBef>
          <a:spcPct val="20000"/>
        </a:spcBef>
        <a:buClr>
          <a:srgbClr val="009FEE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485900" indent="-571500" algn="l" defTabSz="914400" rtl="0" eaLnBrk="1" latinLnBrk="0" hangingPunct="1">
        <a:spcBef>
          <a:spcPct val="20000"/>
        </a:spcBef>
        <a:buClr>
          <a:srgbClr val="009FEE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943100" indent="-571500" algn="l" defTabSz="914400" rtl="0" eaLnBrk="1" latinLnBrk="0" hangingPunct="1">
        <a:spcBef>
          <a:spcPct val="20000"/>
        </a:spcBef>
        <a:buClr>
          <a:srgbClr val="009FEE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400300" indent="-571500" algn="l" defTabSz="914400" rtl="0" eaLnBrk="1" latinLnBrk="0" hangingPunct="1">
        <a:spcBef>
          <a:spcPct val="20000"/>
        </a:spcBef>
        <a:buClr>
          <a:srgbClr val="009FEE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2FD-B9E9-47D5-84F7-B3450406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EB68F-4DB2-42EB-9F25-3283B901B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 how to </a:t>
            </a:r>
            <a:r>
              <a:rPr lang="en-US" dirty="0" err="1"/>
              <a:t>constexpr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F7ABF-EC36-48C9-B4F6-2265382D7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36939" y="11419596"/>
            <a:ext cx="3635932" cy="830997"/>
          </a:xfrm>
        </p:spPr>
        <p:txBody>
          <a:bodyPr/>
          <a:lstStyle/>
          <a:p>
            <a:r>
              <a:rPr lang="en-US" dirty="0"/>
              <a:t>Yuri Minaev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77CCF-EB75-40F0-BFB0-CCF8645F67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400480" y="12301579"/>
            <a:ext cx="2172391" cy="646331"/>
          </a:xfrm>
        </p:spPr>
        <p:txBody>
          <a:bodyPr/>
          <a:lstStyle/>
          <a:p>
            <a:r>
              <a:rPr lang="en-US" dirty="0"/>
              <a:t>Architect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F7BE1BC-9AD8-4981-B468-EBA162543B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76" b="1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27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693956" y="8936334"/>
            <a:ext cx="2172788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2144218" y="10211641"/>
            <a:ext cx="1099476" cy="109947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3648914" y="8293672"/>
            <a:ext cx="9382535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3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structure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E9732-0203-44A1-8CE1-636F2896493F}"/>
              </a:ext>
            </a:extLst>
          </p:cNvPr>
          <p:cNvSpPr txBox="1"/>
          <p:nvPr/>
        </p:nvSpPr>
        <p:spPr>
          <a:xfrm>
            <a:off x="1009650" y="3562350"/>
            <a:ext cx="10210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Module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FD32-C0F5-4808-8E83-C399750E2475}"/>
              </a:ext>
            </a:extLst>
          </p:cNvPr>
          <p:cNvSpPr/>
          <p:nvPr/>
        </p:nvSpPr>
        <p:spPr>
          <a:xfrm>
            <a:off x="1009650" y="4578012"/>
            <a:ext cx="10210800" cy="79187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E3EC5-9610-4749-9656-C45BCA495C0F}"/>
              </a:ext>
            </a:extLst>
          </p:cNvPr>
          <p:cNvSpPr txBox="1"/>
          <p:nvPr/>
        </p:nvSpPr>
        <p:spPr>
          <a:xfrm>
            <a:off x="1371600" y="5148086"/>
            <a:ext cx="476444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Data structs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FD2F5-2BA9-48AE-82B4-0E5BAF437F48}"/>
              </a:ext>
            </a:extLst>
          </p:cNvPr>
          <p:cNvSpPr txBox="1"/>
          <p:nvPr/>
        </p:nvSpPr>
        <p:spPr>
          <a:xfrm>
            <a:off x="1371599" y="6405709"/>
            <a:ext cx="476444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Global objects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A1538-6A82-4BDD-82AD-165275D4BBAB}"/>
              </a:ext>
            </a:extLst>
          </p:cNvPr>
          <p:cNvSpPr txBox="1"/>
          <p:nvPr/>
        </p:nvSpPr>
        <p:spPr>
          <a:xfrm>
            <a:off x="7086599" y="5151415"/>
            <a:ext cx="356379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Function 0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093AE-72F7-4551-B260-8BE3AB742D5B}"/>
              </a:ext>
            </a:extLst>
          </p:cNvPr>
          <p:cNvSpPr txBox="1"/>
          <p:nvPr/>
        </p:nvSpPr>
        <p:spPr>
          <a:xfrm>
            <a:off x="7086599" y="7641256"/>
            <a:ext cx="361509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Function N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F6BEB-CF80-417E-AD6F-E1FEBE9246A5}"/>
              </a:ext>
            </a:extLst>
          </p:cNvPr>
          <p:cNvSpPr txBox="1"/>
          <p:nvPr/>
        </p:nvSpPr>
        <p:spPr>
          <a:xfrm>
            <a:off x="7086599" y="6396335"/>
            <a:ext cx="71365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...</a:t>
            </a:r>
            <a:endParaRPr lang="en-GB" sz="54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structure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E9732-0203-44A1-8CE1-636F2896493F}"/>
              </a:ext>
            </a:extLst>
          </p:cNvPr>
          <p:cNvSpPr txBox="1"/>
          <p:nvPr/>
        </p:nvSpPr>
        <p:spPr>
          <a:xfrm>
            <a:off x="1009650" y="3562350"/>
            <a:ext cx="10210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Module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FD32-C0F5-4808-8E83-C399750E2475}"/>
              </a:ext>
            </a:extLst>
          </p:cNvPr>
          <p:cNvSpPr/>
          <p:nvPr/>
        </p:nvSpPr>
        <p:spPr>
          <a:xfrm>
            <a:off x="1009650" y="4578012"/>
            <a:ext cx="10210800" cy="79187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E3EC5-9610-4749-9656-C45BCA495C0F}"/>
              </a:ext>
            </a:extLst>
          </p:cNvPr>
          <p:cNvSpPr txBox="1"/>
          <p:nvPr/>
        </p:nvSpPr>
        <p:spPr>
          <a:xfrm>
            <a:off x="1371600" y="5148086"/>
            <a:ext cx="476444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Data structs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FD2F5-2BA9-48AE-82B4-0E5BAF437F48}"/>
              </a:ext>
            </a:extLst>
          </p:cNvPr>
          <p:cNvSpPr txBox="1"/>
          <p:nvPr/>
        </p:nvSpPr>
        <p:spPr>
          <a:xfrm>
            <a:off x="1371599" y="6405709"/>
            <a:ext cx="476444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Global objects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A1538-6A82-4BDD-82AD-165275D4BBAB}"/>
              </a:ext>
            </a:extLst>
          </p:cNvPr>
          <p:cNvSpPr txBox="1"/>
          <p:nvPr/>
        </p:nvSpPr>
        <p:spPr>
          <a:xfrm>
            <a:off x="7086599" y="5151415"/>
            <a:ext cx="356379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Function 0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093AE-72F7-4551-B260-8BE3AB742D5B}"/>
              </a:ext>
            </a:extLst>
          </p:cNvPr>
          <p:cNvSpPr txBox="1"/>
          <p:nvPr/>
        </p:nvSpPr>
        <p:spPr>
          <a:xfrm>
            <a:off x="7086599" y="7641256"/>
            <a:ext cx="361509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Function N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F6BEB-CF80-417E-AD6F-E1FEBE9246A5}"/>
              </a:ext>
            </a:extLst>
          </p:cNvPr>
          <p:cNvSpPr txBox="1"/>
          <p:nvPr/>
        </p:nvSpPr>
        <p:spPr>
          <a:xfrm>
            <a:off x="7086599" y="6396335"/>
            <a:ext cx="71365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...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F3DFD-A7E1-45B1-A10D-6CF1207B25FF}"/>
              </a:ext>
            </a:extLst>
          </p:cNvPr>
          <p:cNvSpPr txBox="1"/>
          <p:nvPr/>
        </p:nvSpPr>
        <p:spPr>
          <a:xfrm>
            <a:off x="11673240" y="3562350"/>
            <a:ext cx="1216772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Function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E7FA7-441D-4F6B-831A-B052600BB192}"/>
              </a:ext>
            </a:extLst>
          </p:cNvPr>
          <p:cNvSpPr/>
          <p:nvPr/>
        </p:nvSpPr>
        <p:spPr>
          <a:xfrm>
            <a:off x="11673240" y="4578012"/>
            <a:ext cx="12167720" cy="79187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78287-2E01-4E75-9657-305572FB46CE}"/>
              </a:ext>
            </a:extLst>
          </p:cNvPr>
          <p:cNvSpPr txBox="1"/>
          <p:nvPr/>
        </p:nvSpPr>
        <p:spPr>
          <a:xfrm>
            <a:off x="11962899" y="4900436"/>
            <a:ext cx="476444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Entry block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BF29F-8128-4CB7-B5B1-F1AF0CA3C08D}"/>
              </a:ext>
            </a:extLst>
          </p:cNvPr>
          <p:cNvSpPr txBox="1"/>
          <p:nvPr/>
        </p:nvSpPr>
        <p:spPr>
          <a:xfrm>
            <a:off x="13762652" y="10314802"/>
            <a:ext cx="476444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Terminal block</a:t>
            </a:r>
            <a:endParaRPr lang="en-GB" sz="5400" dirty="0">
              <a:latin typeface="Manrope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5193F9-9B4E-41CA-808B-55069E218E83}"/>
              </a:ext>
            </a:extLst>
          </p:cNvPr>
          <p:cNvGrpSpPr/>
          <p:nvPr/>
        </p:nvGrpSpPr>
        <p:grpSpPr>
          <a:xfrm>
            <a:off x="13048995" y="5823765"/>
            <a:ext cx="6395932" cy="4491036"/>
            <a:chOff x="13048995" y="5823765"/>
            <a:chExt cx="6395932" cy="44910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5FA9C4-C71C-47BE-BBC2-AAA5E88C7D6C}"/>
                </a:ext>
              </a:extLst>
            </p:cNvPr>
            <p:cNvSpPr txBox="1"/>
            <p:nvPr/>
          </p:nvSpPr>
          <p:spPr>
            <a:xfrm>
              <a:off x="13048995" y="7020046"/>
              <a:ext cx="7136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Manrope" pitchFamily="2" charset="0"/>
                </a:rPr>
                <a:t>...</a:t>
              </a:r>
              <a:endParaRPr lang="en-GB" sz="5400" dirty="0">
                <a:latin typeface="Manrope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6F1A06-6447-4AFA-9E71-1837F5B3856D}"/>
                </a:ext>
              </a:extLst>
            </p:cNvPr>
            <p:cNvSpPr txBox="1"/>
            <p:nvPr/>
          </p:nvSpPr>
          <p:spPr>
            <a:xfrm>
              <a:off x="18731270" y="6396335"/>
              <a:ext cx="7136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Manrope" pitchFamily="2" charset="0"/>
                </a:rPr>
                <a:t>...</a:t>
              </a:r>
              <a:endParaRPr lang="en-GB" sz="5400" dirty="0">
                <a:latin typeface="Manrope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0CABB9-E0B9-400D-9385-0B064E600D98}"/>
                </a:ext>
              </a:extLst>
            </p:cNvPr>
            <p:cNvSpPr txBox="1"/>
            <p:nvPr/>
          </p:nvSpPr>
          <p:spPr>
            <a:xfrm>
              <a:off x="15027187" y="7893903"/>
              <a:ext cx="7136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Manrope" pitchFamily="2" charset="0"/>
                </a:rPr>
                <a:t>...</a:t>
              </a:r>
              <a:endParaRPr lang="en-GB" sz="5400" dirty="0">
                <a:latin typeface="Manrope" pitchFamily="2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356C117-0841-4A5C-9BD3-4316D64AEA9A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rot="5400000">
              <a:off x="13277333" y="5952257"/>
              <a:ext cx="1196280" cy="93929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7">
              <a:extLst>
                <a:ext uri="{FF2B5EF4-FFF2-40B4-BE49-F238E27FC236}">
                  <a16:creationId xmlns:a16="http://schemas.microsoft.com/office/drawing/2014/main" id="{0603A4A0-BEC4-4EE9-A5DF-CAEE4CFE93AC}"/>
                </a:ext>
              </a:extLst>
            </p:cNvPr>
            <p:cNvCxnSpPr>
              <a:cxnSpLocks/>
              <a:stCxn id="14" idx="3"/>
              <a:endCxn id="16" idx="0"/>
            </p:cNvCxnSpPr>
            <p:nvPr/>
          </p:nvCxnSpPr>
          <p:spPr>
            <a:xfrm>
              <a:off x="13762652" y="7481711"/>
              <a:ext cx="1621364" cy="412192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17">
              <a:extLst>
                <a:ext uri="{FF2B5EF4-FFF2-40B4-BE49-F238E27FC236}">
                  <a16:creationId xmlns:a16="http://schemas.microsoft.com/office/drawing/2014/main" id="{D1540F67-A93E-44C9-A74A-D8390BD0D64C}"/>
                </a:ext>
              </a:extLst>
            </p:cNvPr>
            <p:cNvCxnSpPr>
              <a:cxnSpLocks/>
              <a:stCxn id="12" idx="2"/>
              <a:endCxn id="15" idx="0"/>
            </p:cNvCxnSpPr>
            <p:nvPr/>
          </p:nvCxnSpPr>
          <p:spPr>
            <a:xfrm rot="16200000" flipH="1">
              <a:off x="16430326" y="3738561"/>
              <a:ext cx="572569" cy="474297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17">
              <a:extLst>
                <a:ext uri="{FF2B5EF4-FFF2-40B4-BE49-F238E27FC236}">
                  <a16:creationId xmlns:a16="http://schemas.microsoft.com/office/drawing/2014/main" id="{70665597-D55D-4733-A226-E3B79AE19711}"/>
                </a:ext>
              </a:extLst>
            </p:cNvPr>
            <p:cNvCxnSpPr>
              <a:cxnSpLocks/>
              <a:stCxn id="16" idx="2"/>
              <a:endCxn id="13" idx="0"/>
            </p:cNvCxnSpPr>
            <p:nvPr/>
          </p:nvCxnSpPr>
          <p:spPr>
            <a:xfrm rot="16200000" flipH="1">
              <a:off x="15015661" y="9185587"/>
              <a:ext cx="1497569" cy="76085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17">
              <a:extLst>
                <a:ext uri="{FF2B5EF4-FFF2-40B4-BE49-F238E27FC236}">
                  <a16:creationId xmlns:a16="http://schemas.microsoft.com/office/drawing/2014/main" id="{E4E86479-0619-4FA5-BB33-AA28A01700B4}"/>
                </a:ext>
              </a:extLst>
            </p:cNvPr>
            <p:cNvCxnSpPr>
              <a:cxnSpLocks/>
              <a:stCxn id="15" idx="2"/>
              <a:endCxn id="13" idx="0"/>
            </p:cNvCxnSpPr>
            <p:nvPr/>
          </p:nvCxnSpPr>
          <p:spPr>
            <a:xfrm rot="5400000">
              <a:off x="16118919" y="7345621"/>
              <a:ext cx="2995137" cy="294322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93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structure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E9732-0203-44A1-8CE1-636F2896493F}"/>
              </a:ext>
            </a:extLst>
          </p:cNvPr>
          <p:cNvSpPr txBox="1"/>
          <p:nvPr/>
        </p:nvSpPr>
        <p:spPr>
          <a:xfrm>
            <a:off x="1009650" y="3562350"/>
            <a:ext cx="2028825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Basic block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FD32-C0F5-4808-8E83-C399750E2475}"/>
              </a:ext>
            </a:extLst>
          </p:cNvPr>
          <p:cNvSpPr/>
          <p:nvPr/>
        </p:nvSpPr>
        <p:spPr>
          <a:xfrm>
            <a:off x="1009650" y="4578012"/>
            <a:ext cx="20288250" cy="79187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7C6FE5-0E41-42F5-800D-8CCD567D13BC}"/>
              </a:ext>
            </a:extLst>
          </p:cNvPr>
          <p:cNvSpPr txBox="1"/>
          <p:nvPr/>
        </p:nvSpPr>
        <p:spPr>
          <a:xfrm>
            <a:off x="1571625" y="5982173"/>
            <a:ext cx="413385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Instruction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C4396E-BA0B-421E-BC7D-06186B65FE0B}"/>
              </a:ext>
            </a:extLst>
          </p:cNvPr>
          <p:cNvSpPr txBox="1"/>
          <p:nvPr/>
        </p:nvSpPr>
        <p:spPr>
          <a:xfrm>
            <a:off x="7553325" y="5982172"/>
            <a:ext cx="78105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...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B587D8-F490-4E60-BC32-66E894292F0E}"/>
              </a:ext>
            </a:extLst>
          </p:cNvPr>
          <p:cNvSpPr txBox="1"/>
          <p:nvPr/>
        </p:nvSpPr>
        <p:spPr>
          <a:xfrm>
            <a:off x="10401300" y="5520507"/>
            <a:ext cx="413385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Jump or return</a:t>
            </a:r>
            <a:endParaRPr lang="en-GB" dirty="0">
              <a:latin typeface="Manrope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E3833-7193-483F-AE82-F555070FE109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 flipV="1">
            <a:off x="5705475" y="6490004"/>
            <a:ext cx="184785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AAD275-2C2F-4773-88CD-552641674B82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8334375" y="6490003"/>
            <a:ext cx="2066925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0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structure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E9732-0203-44A1-8CE1-636F2896493F}"/>
              </a:ext>
            </a:extLst>
          </p:cNvPr>
          <p:cNvSpPr txBox="1"/>
          <p:nvPr/>
        </p:nvSpPr>
        <p:spPr>
          <a:xfrm>
            <a:off x="8991600" y="3981450"/>
            <a:ext cx="432435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Instruction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FD32-C0F5-4808-8E83-C399750E2475}"/>
              </a:ext>
            </a:extLst>
          </p:cNvPr>
          <p:cNvSpPr/>
          <p:nvPr/>
        </p:nvSpPr>
        <p:spPr>
          <a:xfrm>
            <a:off x="8991600" y="4997113"/>
            <a:ext cx="4324350" cy="3422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1615C-F0ED-4ACE-991D-778F6A394A56}"/>
              </a:ext>
            </a:extLst>
          </p:cNvPr>
          <p:cNvSpPr txBox="1"/>
          <p:nvPr/>
        </p:nvSpPr>
        <p:spPr>
          <a:xfrm>
            <a:off x="8991600" y="4997113"/>
            <a:ext cx="432435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Opcode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C154F-118C-473B-90A9-A0EE427E82F1}"/>
              </a:ext>
            </a:extLst>
          </p:cNvPr>
          <p:cNvSpPr txBox="1"/>
          <p:nvPr/>
        </p:nvSpPr>
        <p:spPr>
          <a:xfrm>
            <a:off x="8991600" y="5920443"/>
            <a:ext cx="432435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Operands</a:t>
            </a:r>
            <a:endParaRPr lang="en-GB" sz="54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82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structure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E9732-0203-44A1-8CE1-636F2896493F}"/>
              </a:ext>
            </a:extLst>
          </p:cNvPr>
          <p:cNvSpPr txBox="1"/>
          <p:nvPr/>
        </p:nvSpPr>
        <p:spPr>
          <a:xfrm>
            <a:off x="8991600" y="3981450"/>
            <a:ext cx="432435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Instruction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FD32-C0F5-4808-8E83-C399750E2475}"/>
              </a:ext>
            </a:extLst>
          </p:cNvPr>
          <p:cNvSpPr/>
          <p:nvPr/>
        </p:nvSpPr>
        <p:spPr>
          <a:xfrm>
            <a:off x="8991600" y="4997113"/>
            <a:ext cx="4324350" cy="3422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1615C-F0ED-4ACE-991D-778F6A394A56}"/>
              </a:ext>
            </a:extLst>
          </p:cNvPr>
          <p:cNvSpPr txBox="1"/>
          <p:nvPr/>
        </p:nvSpPr>
        <p:spPr>
          <a:xfrm>
            <a:off x="8991600" y="4997113"/>
            <a:ext cx="432435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Opcode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C154F-118C-473B-90A9-A0EE427E82F1}"/>
              </a:ext>
            </a:extLst>
          </p:cNvPr>
          <p:cNvSpPr txBox="1"/>
          <p:nvPr/>
        </p:nvSpPr>
        <p:spPr>
          <a:xfrm>
            <a:off x="8991600" y="5920443"/>
            <a:ext cx="432435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Operands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37EA8-C86B-4613-8986-8D4CE9CEF743}"/>
              </a:ext>
            </a:extLst>
          </p:cNvPr>
          <p:cNvSpPr txBox="1"/>
          <p:nvPr/>
        </p:nvSpPr>
        <p:spPr>
          <a:xfrm>
            <a:off x="9315450" y="7164260"/>
            <a:ext cx="16383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Manrope" pitchFamily="2" charset="0"/>
              </a:rPr>
              <a:t>prev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69E52-BEDE-4628-89AF-615B442A9BA1}"/>
              </a:ext>
            </a:extLst>
          </p:cNvPr>
          <p:cNvSpPr txBox="1"/>
          <p:nvPr/>
        </p:nvSpPr>
        <p:spPr>
          <a:xfrm>
            <a:off x="11277600" y="7164260"/>
            <a:ext cx="16383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next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2AAEF-D50D-48DC-ADC3-493553F34DCF}"/>
              </a:ext>
            </a:extLst>
          </p:cNvPr>
          <p:cNvSpPr txBox="1"/>
          <p:nvPr/>
        </p:nvSpPr>
        <p:spPr>
          <a:xfrm>
            <a:off x="800100" y="6458308"/>
            <a:ext cx="432435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Instruction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A5999-D725-4A3C-9EB3-7F23F4E62828}"/>
              </a:ext>
            </a:extLst>
          </p:cNvPr>
          <p:cNvSpPr txBox="1"/>
          <p:nvPr/>
        </p:nvSpPr>
        <p:spPr>
          <a:xfrm>
            <a:off x="17773650" y="6458666"/>
            <a:ext cx="432435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Instruction</a:t>
            </a:r>
            <a:endParaRPr lang="en-GB" dirty="0">
              <a:latin typeface="Manrope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F3F33C-1407-40A8-BBB0-76B20D3DC01C}"/>
              </a:ext>
            </a:extLst>
          </p:cNvPr>
          <p:cNvCxnSpPr>
            <a:stCxn id="7" idx="1"/>
            <a:endCxn id="9" idx="3"/>
          </p:cNvCxnSpPr>
          <p:nvPr/>
        </p:nvCxnSpPr>
        <p:spPr>
          <a:xfrm rot="10800000">
            <a:off x="5124450" y="6966141"/>
            <a:ext cx="4191000" cy="65978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id="{E2094735-7B76-464D-A3CD-E0A3F84E7E47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12915900" y="6966498"/>
            <a:ext cx="4857750" cy="659427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2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098EB-BC6B-47EB-98F4-E0C2EC1FFF7D}"/>
              </a:ext>
            </a:extLst>
          </p:cNvPr>
          <p:cNvSpPr/>
          <p:nvPr/>
        </p:nvSpPr>
        <p:spPr>
          <a:xfrm>
            <a:off x="247650" y="3156701"/>
            <a:ext cx="238887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||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098EB-BC6B-47EB-98F4-E0C2EC1FFF7D}"/>
              </a:ext>
            </a:extLst>
          </p:cNvPr>
          <p:cNvSpPr/>
          <p:nvPr/>
        </p:nvSpPr>
        <p:spPr>
          <a:xfrm>
            <a:off x="247649" y="3009901"/>
            <a:ext cx="8096251" cy="10458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||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8553450" y="3009900"/>
            <a:ext cx="15586074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98B77-46F6-453E-87BF-D17B8FA97F06}"/>
              </a:ext>
            </a:extLst>
          </p:cNvPr>
          <p:cNvSpPr/>
          <p:nvPr/>
        </p:nvSpPr>
        <p:spPr>
          <a:xfrm>
            <a:off x="9048750" y="4248150"/>
            <a:ext cx="1504950" cy="1962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57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662138" y="4172616"/>
            <a:ext cx="3700312" cy="78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3999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{}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1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662138" y="4792217"/>
            <a:ext cx="3700312" cy="78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3999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{}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20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2144218" y="10211641"/>
            <a:ext cx="1099476" cy="109947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3648914" y="8293672"/>
            <a:ext cx="9382535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30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662138" y="5381117"/>
            <a:ext cx="6157762" cy="78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3999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{}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59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662137" y="6101214"/>
            <a:ext cx="11531449" cy="78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3999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{}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1706C-F335-4973-B461-8DB75A818292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00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662137" y="9106619"/>
            <a:ext cx="6310163" cy="78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5556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%entry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1706C-F335-4973-B461-8DB75A818292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11A05-97EA-4961-BB43-554FA2F9B785}"/>
              </a:ext>
            </a:extLst>
          </p:cNvPr>
          <p:cNvSpPr/>
          <p:nvPr/>
        </p:nvSpPr>
        <p:spPr>
          <a:xfrm>
            <a:off x="19827828" y="723110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67EA7-01C6-43C0-8A80-1CE294C83E2C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390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662137" y="9753550"/>
            <a:ext cx="5395763" cy="78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5556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%entry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1706C-F335-4973-B461-8DB75A818292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11A05-97EA-4961-BB43-554FA2F9B785}"/>
              </a:ext>
            </a:extLst>
          </p:cNvPr>
          <p:cNvSpPr/>
          <p:nvPr/>
        </p:nvSpPr>
        <p:spPr>
          <a:xfrm>
            <a:off x="19827828" y="723110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67EA7-01C6-43C0-8A80-1CE294C83E2C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C65BB-6A60-40D2-A4FD-6E549DC6799F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19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662137" y="11491600"/>
            <a:ext cx="13050043" cy="78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5833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%</a:t>
            </a:r>
            <a:r>
              <a:rPr lang="en-US" sz="4800" dirty="0" err="1">
                <a:solidFill>
                  <a:schemeClr val="bg1"/>
                </a:solidFill>
                <a:latin typeface="Manrope" pitchFamily="2" charset="0"/>
              </a:rPr>
              <a:t>lor.rhs</a:t>
            </a:r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1706C-F335-4973-B461-8DB75A818292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11A05-97EA-4961-BB43-554FA2F9B785}"/>
              </a:ext>
            </a:extLst>
          </p:cNvPr>
          <p:cNvSpPr/>
          <p:nvPr/>
        </p:nvSpPr>
        <p:spPr>
          <a:xfrm>
            <a:off x="19827828" y="723110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67EA7-01C6-43C0-8A80-1CE294C83E2C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C65BB-6A60-40D2-A4FD-6E549DC6799F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987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662137" y="11491600"/>
            <a:ext cx="13050043" cy="78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598753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</a:t>
            </a:r>
            <a:r>
              <a:rPr lang="en-US" sz="4800" b="1" dirty="0">
                <a:solidFill>
                  <a:srgbClr val="92D050"/>
                </a:solidFill>
                <a:latin typeface="Manrope" pitchFamily="2" charset="0"/>
              </a:rPr>
              <a:t>%</a:t>
            </a:r>
            <a:r>
              <a:rPr lang="en-US" sz="4800" b="1" dirty="0" err="1">
                <a:solidFill>
                  <a:srgbClr val="92D050"/>
                </a:solidFill>
                <a:latin typeface="Manrope" pitchFamily="2" charset="0"/>
              </a:rPr>
              <a:t>lor.rhs</a:t>
            </a:r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1706C-F335-4973-B461-8DB75A818292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11A05-97EA-4961-BB43-554FA2F9B785}"/>
              </a:ext>
            </a:extLst>
          </p:cNvPr>
          <p:cNvSpPr/>
          <p:nvPr/>
        </p:nvSpPr>
        <p:spPr>
          <a:xfrm>
            <a:off x="19827828" y="723110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67EA7-01C6-43C0-8A80-1CE294C83E2C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C65BB-6A60-40D2-A4FD-6E549DC6799F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35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b="1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b="1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b="1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8286750" y="11491600"/>
            <a:ext cx="5425430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598753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</a:t>
            </a:r>
            <a:r>
              <a:rPr lang="en-US" sz="4800" b="1" dirty="0">
                <a:solidFill>
                  <a:srgbClr val="92D050"/>
                </a:solidFill>
                <a:latin typeface="Manrope" pitchFamily="2" charset="0"/>
              </a:rPr>
              <a:t>%</a:t>
            </a:r>
            <a:r>
              <a:rPr lang="en-US" sz="4800" b="1" dirty="0" err="1">
                <a:solidFill>
                  <a:srgbClr val="92D050"/>
                </a:solidFill>
                <a:latin typeface="Manrope" pitchFamily="2" charset="0"/>
              </a:rPr>
              <a:t>lor.rhs</a:t>
            </a:r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1706C-F335-4973-B461-8DB75A818292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11A05-97EA-4961-BB43-554FA2F9B785}"/>
              </a:ext>
            </a:extLst>
          </p:cNvPr>
          <p:cNvSpPr/>
          <p:nvPr/>
        </p:nvSpPr>
        <p:spPr>
          <a:xfrm>
            <a:off x="19827828" y="723110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67EA7-01C6-43C0-8A80-1CE294C83E2C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C65BB-6A60-40D2-A4FD-6E549DC6799F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25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b="1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b="1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b="1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781050" y="12186451"/>
            <a:ext cx="194038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598753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</a:t>
            </a:r>
            <a:r>
              <a:rPr lang="en-US" sz="4800" b="1" dirty="0">
                <a:solidFill>
                  <a:srgbClr val="92D050"/>
                </a:solidFill>
                <a:latin typeface="Manrope" pitchFamily="2" charset="0"/>
              </a:rPr>
              <a:t>%</a:t>
            </a:r>
            <a:r>
              <a:rPr lang="en-US" sz="4800" b="1" dirty="0" err="1">
                <a:solidFill>
                  <a:srgbClr val="92D050"/>
                </a:solidFill>
                <a:latin typeface="Manrope" pitchFamily="2" charset="0"/>
              </a:rPr>
              <a:t>lor.rhs</a:t>
            </a:r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1706C-F335-4973-B461-8DB75A818292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11A05-97EA-4961-BB43-554FA2F9B785}"/>
              </a:ext>
            </a:extLst>
          </p:cNvPr>
          <p:cNvSpPr/>
          <p:nvPr/>
        </p:nvSpPr>
        <p:spPr>
          <a:xfrm>
            <a:off x="19827828" y="723110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67EA7-01C6-43C0-8A80-1CE294C83E2C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C65BB-6A60-40D2-A4FD-6E549DC6799F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5E6E2A-2C3A-4D7E-8D6D-01D49F822700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77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evaluation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0681-A124-4165-AA28-97E8AB41B717}"/>
              </a:ext>
            </a:extLst>
          </p:cNvPr>
          <p:cNvSpPr/>
          <p:nvPr/>
        </p:nvSpPr>
        <p:spPr>
          <a:xfrm>
            <a:off x="133350" y="3009900"/>
            <a:ext cx="137350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b="1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b="1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b="1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94684-E0C2-485E-8B1B-67C796B90189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8CF-1EBC-4E5B-B2C7-1953ABABCBF4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7EDBF-5F78-48CB-BD70-9CE465B7A02F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6D320-976A-4609-AA13-A2894458DC3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3A628-62DD-4E92-B1C9-BFD364F32029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9A56B-0298-4543-82B2-979AFFE46529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A2B6F-4F98-4217-BA55-7E43A3AFB5C9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47F32-6BEE-410B-BF3D-358E037ECC9B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2CBD9-51CE-4C8C-8941-0E1A3F7E1D8D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5AB8-BC0F-4624-8BD2-2D1959BFCF27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25E02-F12C-4DB4-9413-1A5731EE6643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D2ADD-13BD-4A04-BA8A-71A83FAF4A78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4675E-7140-461B-8AE7-58FFBD2E3FE3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8418B4-89DC-4F41-BC90-CEF4C3582BFF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698C7-A35B-464C-AA3D-81FF76E4EFFF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D1368-710E-4856-A7B3-F8D6DE70F824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7ADEC-832C-444E-9E7C-18B24DDD1F11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533B-3FD3-46D0-AC31-A3E3C764A64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2E9B69-000A-4F12-BB9F-FF94C20811FD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B354C-EAA9-479A-9A1E-B3C96DC03507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64712-C391-413A-A963-004A8E103E9B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3D355-B5F8-42A3-84F6-ECF4BC0F9FFA}"/>
              </a:ext>
            </a:extLst>
          </p:cNvPr>
          <p:cNvSpPr/>
          <p:nvPr/>
        </p:nvSpPr>
        <p:spPr>
          <a:xfrm>
            <a:off x="19827828" y="3138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36863-87A2-4AAE-9B9A-59B7240C3820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1A51A-4597-453E-B894-22D6CFAF2C63}"/>
              </a:ext>
            </a:extLst>
          </p:cNvPr>
          <p:cNvSpPr/>
          <p:nvPr/>
        </p:nvSpPr>
        <p:spPr>
          <a:xfrm>
            <a:off x="781050" y="12186451"/>
            <a:ext cx="194038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530B00-7A56-43B6-94A5-7A379B3E85E4}"/>
              </a:ext>
            </a:extLst>
          </p:cNvPr>
          <p:cNvSpPr txBox="1"/>
          <p:nvPr/>
        </p:nvSpPr>
        <p:spPr>
          <a:xfrm>
            <a:off x="5463644" y="4111048"/>
            <a:ext cx="598753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Last block: </a:t>
            </a:r>
            <a:r>
              <a:rPr lang="en-US" sz="4800" b="1" dirty="0">
                <a:solidFill>
                  <a:srgbClr val="92D050"/>
                </a:solidFill>
                <a:latin typeface="Manrope" pitchFamily="2" charset="0"/>
              </a:rPr>
              <a:t>%</a:t>
            </a:r>
            <a:r>
              <a:rPr lang="en-US" sz="4800" b="1" dirty="0" err="1">
                <a:solidFill>
                  <a:srgbClr val="92D050"/>
                </a:solidFill>
                <a:latin typeface="Manrope" pitchFamily="2" charset="0"/>
              </a:rPr>
              <a:t>lor.rhs</a:t>
            </a:r>
            <a:r>
              <a:rPr lang="en-US" sz="4800" dirty="0">
                <a:solidFill>
                  <a:schemeClr val="bg1"/>
                </a:solidFill>
                <a:latin typeface="Manrope" pitchFamily="2" charset="0"/>
              </a:rPr>
              <a:t> </a:t>
            </a:r>
            <a:endParaRPr lang="en-GB" sz="48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23AA6-26F6-45A5-9877-8DE5C3131274}"/>
              </a:ext>
            </a:extLst>
          </p:cNvPr>
          <p:cNvSpPr/>
          <p:nvPr/>
        </p:nvSpPr>
        <p:spPr>
          <a:xfrm>
            <a:off x="19827828" y="5157340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68080-A46A-4429-9C93-B2079B93E64D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1706C-F335-4973-B461-8DB75A818292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11A05-97EA-4961-BB43-554FA2F9B785}"/>
              </a:ext>
            </a:extLst>
          </p:cNvPr>
          <p:cNvSpPr/>
          <p:nvPr/>
        </p:nvSpPr>
        <p:spPr>
          <a:xfrm>
            <a:off x="19827828" y="723110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67EA7-01C6-43C0-8A80-1CE294C83E2C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C65BB-6A60-40D2-A4FD-6E549DC6799F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5E6E2A-2C3A-4D7E-8D6D-01D49F822700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ED3567-F43A-4394-B8A6-C886C5B24D26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928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6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6201371" y="10253546"/>
            <a:ext cx="1099476" cy="109947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3648914" y="9118951"/>
            <a:ext cx="9630186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96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098EB-BC6B-47EB-98F4-E0C2EC1FFF7D}"/>
              </a:ext>
            </a:extLst>
          </p:cNvPr>
          <p:cNvSpPr/>
          <p:nvPr/>
        </p:nvSpPr>
        <p:spPr>
          <a:xfrm>
            <a:off x="247650" y="3156701"/>
            <a:ext cx="238887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800" dirty="0">
                <a:solidFill>
                  <a:srgbClr val="FFC000"/>
                </a:solidFill>
                <a:latin typeface="Consolas" panose="020B0609020204030204" pitchFamily="49" charset="0"/>
              </a:rPr>
              <a:t>21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US" sz="48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||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42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098EB-BC6B-47EB-98F4-E0C2EC1FFF7D}"/>
              </a:ext>
            </a:extLst>
          </p:cNvPr>
          <p:cNvSpPr/>
          <p:nvPr/>
        </p:nvSpPr>
        <p:spPr>
          <a:xfrm>
            <a:off x="247650" y="3009901"/>
            <a:ext cx="8134350" cy="10458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800" dirty="0">
                <a:solidFill>
                  <a:srgbClr val="FFC000"/>
                </a:solidFill>
                <a:latin typeface="Consolas" panose="020B0609020204030204" pitchFamily="49" charset="0"/>
              </a:rPr>
              <a:t>21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US" sz="48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||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8553450" y="3009900"/>
            <a:ext cx="15586074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%b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endParaRPr lang="en-US" sz="3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US" sz="3000" dirty="0">
                <a:solidFill>
                  <a:srgbClr val="FFC000"/>
                </a:solidFill>
                <a:latin typeface="Consolas" panose="020B0609020204030204" pitchFamily="49" charset="0"/>
              </a:rPr>
              <a:t>42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%sub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sub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%1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endParaRPr lang="en-US" sz="30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3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3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3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3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3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519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%b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  <a:endParaRPr lang="en-US" sz="3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US" sz="3000" dirty="0">
                <a:solidFill>
                  <a:srgbClr val="FFC000"/>
                </a:solidFill>
                <a:latin typeface="Consolas" panose="020B0609020204030204" pitchFamily="49" charset="0"/>
              </a:rPr>
              <a:t>42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%sub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sub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%1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endParaRPr lang="en-US" sz="30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3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3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3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3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3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3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609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34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%0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400" dirty="0">
                <a:solidFill>
                  <a:srgbClr val="FFC000"/>
                </a:solidFill>
                <a:latin typeface="Consolas" panose="020B0609020204030204" pitchFamily="49" charset="0"/>
              </a:rPr>
              <a:t>42</a:t>
            </a:r>
          </a:p>
          <a:p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%sub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sub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4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%1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endParaRPr lang="en-US" sz="34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3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4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34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4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3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4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4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34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34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4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4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4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4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34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34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4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34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4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4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4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4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34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0408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36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%sub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sub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42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%1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  <a:endParaRPr lang="en-US" sz="36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6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6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36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36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6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36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36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36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36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2837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41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6612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slt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42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41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8432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6501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label %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Consolas" panose="020B0609020204030204" pitchFamily="49" charset="0"/>
              </a:rPr>
              <a:t>label</a:t>
            </a:r>
            <a:r>
              <a:rPr lang="en-US" sz="4000" b="1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b="1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b="1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endParaRPr lang="en-US" sz="4000" b="1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%a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load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%b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%3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57608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cmp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eq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42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41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70697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6201371" y="10253546"/>
            <a:ext cx="1099476" cy="109947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3648914" y="9118951"/>
            <a:ext cx="9630186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1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label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endParaRPr lang="en-US" sz="40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%cmp1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5413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phi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[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%entry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], [ </a:t>
            </a:r>
            <a:r>
              <a:rPr lang="en-US" sz="4000" b="1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  <a:r>
              <a:rPr lang="en-US" sz="4000" b="1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4000" b="1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US" sz="4000" b="1" dirty="0" err="1">
                <a:solidFill>
                  <a:srgbClr val="92D050"/>
                </a:solidFill>
                <a:latin typeface="Consolas" panose="020B0609020204030204" pitchFamily="49" charset="0"/>
              </a:rPr>
              <a:t>lor.rhs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]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8845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endParaRPr lang="en-US" sz="40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lor.end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%4</a:t>
            </a: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0123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 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%a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8FC6-185C-4751-943A-76CE0CF354F8}"/>
              </a:ext>
            </a:extLst>
          </p:cNvPr>
          <p:cNvSpPr/>
          <p:nvPr/>
        </p:nvSpPr>
        <p:spPr>
          <a:xfrm>
            <a:off x="14497613" y="4166574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%b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A7E1B-8EE2-4200-85AC-90EB00E62D79}"/>
              </a:ext>
            </a:extLst>
          </p:cNvPr>
          <p:cNvSpPr/>
          <p:nvPr/>
        </p:nvSpPr>
        <p:spPr>
          <a:xfrm>
            <a:off x="14497614" y="5114043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EE7D0-2B0C-4FFF-BFAF-AFB9A8DE05DB}"/>
              </a:ext>
            </a:extLst>
          </p:cNvPr>
          <p:cNvSpPr/>
          <p:nvPr/>
        </p:nvSpPr>
        <p:spPr>
          <a:xfrm>
            <a:off x="14497614" y="6161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%1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34C21-9BC3-472D-9517-1F4415506B28}"/>
              </a:ext>
            </a:extLst>
          </p:cNvPr>
          <p:cNvSpPr/>
          <p:nvPr/>
        </p:nvSpPr>
        <p:spPr>
          <a:xfrm>
            <a:off x="14500528" y="718823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%2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E7CF2-C971-41CE-9963-8026720CA22A}"/>
              </a:ext>
            </a:extLst>
          </p:cNvPr>
          <p:cNvSpPr/>
          <p:nvPr/>
        </p:nvSpPr>
        <p:spPr>
          <a:xfrm>
            <a:off x="14503442" y="8167156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%3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D5597-57BC-4AAE-9CC9-AF45D9B7E5C0}"/>
              </a:ext>
            </a:extLst>
          </p:cNvPr>
          <p:cNvSpPr/>
          <p:nvPr/>
        </p:nvSpPr>
        <p:spPr>
          <a:xfrm>
            <a:off x="14497612" y="9182819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%4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490D6-EFE9-4E9C-87F1-4FC63A466541}"/>
              </a:ext>
            </a:extLst>
          </p:cNvPr>
          <p:cNvSpPr/>
          <p:nvPr/>
        </p:nvSpPr>
        <p:spPr>
          <a:xfrm>
            <a:off x="14471169" y="10246644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</a:t>
            </a:r>
            <a:r>
              <a:rPr lang="en-GB" sz="6000" dirty="0" err="1">
                <a:latin typeface="Consolas" panose="020B0609020204030204" pitchFamily="49" charset="0"/>
              </a:rPr>
              <a:t>cmp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26EFC-9270-407F-AB2C-8A60CAFADC23}"/>
              </a:ext>
            </a:extLst>
          </p:cNvPr>
          <p:cNvSpPr/>
          <p:nvPr/>
        </p:nvSpPr>
        <p:spPr>
          <a:xfrm>
            <a:off x="14430675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%cmp1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9FFE-52A0-4BA4-9314-2BFE321F8A5A}"/>
              </a:ext>
            </a:extLst>
          </p:cNvPr>
          <p:cNvSpPr/>
          <p:nvPr/>
        </p:nvSpPr>
        <p:spPr>
          <a:xfrm>
            <a:off x="14344650" y="1227163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20039425" y="313824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266C27-0ADC-47D8-9853-4ADA8C1EAC7A}"/>
              </a:ext>
            </a:extLst>
          </p:cNvPr>
          <p:cNvSpPr/>
          <p:nvPr/>
        </p:nvSpPr>
        <p:spPr>
          <a:xfrm>
            <a:off x="20039425" y="4177992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DFE68-36DB-4610-BD83-19A79A0FE652}"/>
              </a:ext>
            </a:extLst>
          </p:cNvPr>
          <p:cNvSpPr/>
          <p:nvPr/>
        </p:nvSpPr>
        <p:spPr>
          <a:xfrm>
            <a:off x="19999897" y="5157340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49864-FAF2-4D90-8F27-A7580BB7410F}"/>
              </a:ext>
            </a:extLst>
          </p:cNvPr>
          <p:cNvSpPr/>
          <p:nvPr/>
        </p:nvSpPr>
        <p:spPr>
          <a:xfrm>
            <a:off x="20039425" y="6178905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E0BC4-E7DD-4B07-8E59-C6E0202ED1EE}"/>
              </a:ext>
            </a:extLst>
          </p:cNvPr>
          <p:cNvSpPr/>
          <p:nvPr/>
        </p:nvSpPr>
        <p:spPr>
          <a:xfrm>
            <a:off x="19408014" y="10246644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F0DE67-455F-4A54-B298-4BF6EAFC3F47}"/>
              </a:ext>
            </a:extLst>
          </p:cNvPr>
          <p:cNvSpPr/>
          <p:nvPr/>
        </p:nvSpPr>
        <p:spPr>
          <a:xfrm>
            <a:off x="20039425" y="7212317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42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483FA4-EF56-4D65-95C8-ADC524E76092}"/>
              </a:ext>
            </a:extLst>
          </p:cNvPr>
          <p:cNvSpPr/>
          <p:nvPr/>
        </p:nvSpPr>
        <p:spPr>
          <a:xfrm>
            <a:off x="20039425" y="8234728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41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B96A8-9231-4CB5-B0E1-51730ECBFEC1}"/>
              </a:ext>
            </a:extLst>
          </p:cNvPr>
          <p:cNvSpPr/>
          <p:nvPr/>
        </p:nvSpPr>
        <p:spPr>
          <a:xfrm>
            <a:off x="19365108" y="11238226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5C6F54-5DE7-4A98-B7BD-F3D553933825}"/>
              </a:ext>
            </a:extLst>
          </p:cNvPr>
          <p:cNvSpPr/>
          <p:nvPr/>
        </p:nvSpPr>
        <p:spPr>
          <a:xfrm>
            <a:off x="19365108" y="9200569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10DEB4-3F4D-4816-8628-16FB34CF34F1}"/>
              </a:ext>
            </a:extLst>
          </p:cNvPr>
          <p:cNvSpPr/>
          <p:nvPr/>
        </p:nvSpPr>
        <p:spPr>
          <a:xfrm>
            <a:off x="19404635" y="12271638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4847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6C33C-B5AD-4BF3-AB7D-509C1987E347}"/>
              </a:ext>
            </a:extLst>
          </p:cNvPr>
          <p:cNvSpPr/>
          <p:nvPr/>
        </p:nvSpPr>
        <p:spPr>
          <a:xfrm>
            <a:off x="152400" y="3009900"/>
            <a:ext cx="13809550" cy="10458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function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i1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@meow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000" dirty="0">
                <a:solidFill>
                  <a:srgbClr val="00B0F0"/>
                </a:solidFill>
                <a:latin typeface="Consolas" panose="020B0609020204030204" pitchFamily="49" charset="0"/>
              </a:rPr>
              <a:t>  ret</a:t>
            </a:r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0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3022-63DE-4813-8FEE-794339A422FE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856C-3342-4482-9499-BDCB898D4F3A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F787-93E5-4E88-B4FE-B550DF04C6C8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5638B-0176-4D78-8C65-C2741D9BD6B4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76396-5F6D-4AA9-A43D-2666F11A0802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FBB99-DB17-42E7-987C-E5F6CC0C33E5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F88-87BD-4A54-AE86-BB09003325D4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1F3F3-EC64-47FB-BABB-BF577BCCD33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988CF-5523-448F-AA92-C8C218A9403C}"/>
              </a:ext>
            </a:extLst>
          </p:cNvPr>
          <p:cNvSpPr/>
          <p:nvPr/>
        </p:nvSpPr>
        <p:spPr>
          <a:xfrm>
            <a:off x="14497614" y="3138248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result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C7FC8-3A4A-4622-A081-A416282871E5}"/>
              </a:ext>
            </a:extLst>
          </p:cNvPr>
          <p:cNvCxnSpPr>
            <a:cxnSpLocks/>
          </p:cNvCxnSpPr>
          <p:nvPr/>
        </p:nvCxnSpPr>
        <p:spPr>
          <a:xfrm>
            <a:off x="17449800" y="3112922"/>
            <a:ext cx="0" cy="1015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7D67F32-7D1E-455F-929D-86FEA8AFE6CA}"/>
              </a:ext>
            </a:extLst>
          </p:cNvPr>
          <p:cNvSpPr/>
          <p:nvPr/>
        </p:nvSpPr>
        <p:spPr>
          <a:xfrm>
            <a:off x="14344650" y="1123189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18067-4471-4099-A6F7-ED7EC760BA82}"/>
              </a:ext>
            </a:extLst>
          </p:cNvPr>
          <p:cNvSpPr/>
          <p:nvPr/>
        </p:nvSpPr>
        <p:spPr>
          <a:xfrm>
            <a:off x="14344650" y="12253889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E49996-78CA-4523-BFD5-61590B408541}"/>
              </a:ext>
            </a:extLst>
          </p:cNvPr>
          <p:cNvSpPr/>
          <p:nvPr/>
        </p:nvSpPr>
        <p:spPr>
          <a:xfrm>
            <a:off x="19365107" y="3199073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965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1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098EB-BC6B-47EB-98F4-E0C2EC1FFF7D}"/>
              </a:ext>
            </a:extLst>
          </p:cNvPr>
          <p:cNvSpPr/>
          <p:nvPr/>
        </p:nvSpPr>
        <p:spPr>
          <a:xfrm>
            <a:off x="247650" y="3156701"/>
            <a:ext cx="1076325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11144250" y="3156700"/>
            <a:ext cx="12995276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2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icmp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eq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if.then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if.end</a:t>
            </a:r>
            <a:endParaRPr lang="en-GB" sz="28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if.then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%return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if.end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sub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%return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return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ret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</a:p>
          <a:p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48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0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87" y="3156699"/>
            <a:ext cx="594425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87" y="4452099"/>
            <a:ext cx="594425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2585-D105-4D16-A714-2D1438D66A58}"/>
              </a:ext>
            </a:extLst>
          </p:cNvPr>
          <p:cNvSpPr txBox="1"/>
          <p:nvPr/>
        </p:nvSpPr>
        <p:spPr>
          <a:xfrm>
            <a:off x="12193587" y="3528769"/>
            <a:ext cx="594425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#1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EED2-64B4-41EB-BD5D-907FB644F451}"/>
              </a:ext>
            </a:extLst>
          </p:cNvPr>
          <p:cNvSpPr/>
          <p:nvPr/>
        </p:nvSpPr>
        <p:spPr>
          <a:xfrm>
            <a:off x="762000" y="4544432"/>
            <a:ext cx="7467600" cy="101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40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87" y="5006688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2585-D105-4D16-A714-2D1438D66A58}"/>
              </a:ext>
            </a:extLst>
          </p:cNvPr>
          <p:cNvSpPr txBox="1"/>
          <p:nvPr/>
        </p:nvSpPr>
        <p:spPr>
          <a:xfrm>
            <a:off x="12193587" y="4083358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#1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EED2-64B4-41EB-BD5D-907FB644F451}"/>
              </a:ext>
            </a:extLst>
          </p:cNvPr>
          <p:cNvSpPr/>
          <p:nvPr/>
        </p:nvSpPr>
        <p:spPr>
          <a:xfrm>
            <a:off x="3486150" y="6716132"/>
            <a:ext cx="7467600" cy="101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46F3-2453-4343-A8E9-EF9C6AB74D80}"/>
              </a:ext>
            </a:extLst>
          </p:cNvPr>
          <p:cNvSpPr txBox="1"/>
          <p:nvPr/>
        </p:nvSpPr>
        <p:spPr>
          <a:xfrm>
            <a:off x="12193586" y="3156699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#2</a:t>
            </a:r>
            <a:endParaRPr lang="en-GB" sz="54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5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4305926" y="7784867"/>
            <a:ext cx="1099476" cy="109947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2353514" y="7340721"/>
            <a:ext cx="9630186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66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87" y="5006688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2585-D105-4D16-A714-2D1438D66A58}"/>
              </a:ext>
            </a:extLst>
          </p:cNvPr>
          <p:cNvSpPr txBox="1"/>
          <p:nvPr/>
        </p:nvSpPr>
        <p:spPr>
          <a:xfrm>
            <a:off x="12193587" y="4083358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#1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EED2-64B4-41EB-BD5D-907FB644F451}"/>
              </a:ext>
            </a:extLst>
          </p:cNvPr>
          <p:cNvSpPr/>
          <p:nvPr/>
        </p:nvSpPr>
        <p:spPr>
          <a:xfrm>
            <a:off x="800893" y="4545023"/>
            <a:ext cx="7467600" cy="101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46F3-2453-4343-A8E9-EF9C6AB74D80}"/>
              </a:ext>
            </a:extLst>
          </p:cNvPr>
          <p:cNvSpPr txBox="1"/>
          <p:nvPr/>
        </p:nvSpPr>
        <p:spPr>
          <a:xfrm>
            <a:off x="12193586" y="3156699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#2</a:t>
            </a:r>
            <a:endParaRPr lang="en-GB" sz="54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82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87" y="7850606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2585-D105-4D16-A714-2D1438D66A58}"/>
              </a:ext>
            </a:extLst>
          </p:cNvPr>
          <p:cNvSpPr txBox="1"/>
          <p:nvPr/>
        </p:nvSpPr>
        <p:spPr>
          <a:xfrm>
            <a:off x="12193587" y="6927276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#1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EED2-64B4-41EB-BD5D-907FB644F451}"/>
              </a:ext>
            </a:extLst>
          </p:cNvPr>
          <p:cNvSpPr/>
          <p:nvPr/>
        </p:nvSpPr>
        <p:spPr>
          <a:xfrm>
            <a:off x="800893" y="4545023"/>
            <a:ext cx="7467600" cy="101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46F3-2453-4343-A8E9-EF9C6AB74D80}"/>
              </a:ext>
            </a:extLst>
          </p:cNvPr>
          <p:cNvSpPr txBox="1"/>
          <p:nvPr/>
        </p:nvSpPr>
        <p:spPr>
          <a:xfrm>
            <a:off x="12193586" y="6000617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#2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A959A-D554-4533-A8D1-472779AEDB07}"/>
              </a:ext>
            </a:extLst>
          </p:cNvPr>
          <p:cNvSpPr txBox="1"/>
          <p:nvPr/>
        </p:nvSpPr>
        <p:spPr>
          <a:xfrm>
            <a:off x="12193585" y="3194666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#N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F04A4-723E-4CB4-89D1-4F880EE2BA26}"/>
              </a:ext>
            </a:extLst>
          </p:cNvPr>
          <p:cNvSpPr txBox="1"/>
          <p:nvPr/>
        </p:nvSpPr>
        <p:spPr>
          <a:xfrm>
            <a:off x="14786298" y="4599306"/>
            <a:ext cx="114141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 ...</a:t>
            </a:r>
            <a:endParaRPr lang="en-GB" sz="54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9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89" y="9195229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2585-D105-4D16-A714-2D1438D66A58}"/>
              </a:ext>
            </a:extLst>
          </p:cNvPr>
          <p:cNvSpPr txBox="1"/>
          <p:nvPr/>
        </p:nvSpPr>
        <p:spPr>
          <a:xfrm>
            <a:off x="12193589" y="8271899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#1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EED2-64B4-41EB-BD5D-907FB644F451}"/>
              </a:ext>
            </a:extLst>
          </p:cNvPr>
          <p:cNvSpPr/>
          <p:nvPr/>
        </p:nvSpPr>
        <p:spPr>
          <a:xfrm>
            <a:off x="800893" y="4545023"/>
            <a:ext cx="7467600" cy="101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46F3-2453-4343-A8E9-EF9C6AB74D80}"/>
              </a:ext>
            </a:extLst>
          </p:cNvPr>
          <p:cNvSpPr txBox="1"/>
          <p:nvPr/>
        </p:nvSpPr>
        <p:spPr>
          <a:xfrm>
            <a:off x="12193588" y="7345240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#2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A959A-D554-4533-A8D1-472779AEDB07}"/>
              </a:ext>
            </a:extLst>
          </p:cNvPr>
          <p:cNvSpPr txBox="1"/>
          <p:nvPr/>
        </p:nvSpPr>
        <p:spPr>
          <a:xfrm>
            <a:off x="12193587" y="4539289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#N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F04A4-723E-4CB4-89D1-4F880EE2BA26}"/>
              </a:ext>
            </a:extLst>
          </p:cNvPr>
          <p:cNvSpPr txBox="1"/>
          <p:nvPr/>
        </p:nvSpPr>
        <p:spPr>
          <a:xfrm>
            <a:off x="14786300" y="5943929"/>
            <a:ext cx="114141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 ...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C921F-3161-4A46-8218-8BE10B0E15A0}"/>
              </a:ext>
            </a:extLst>
          </p:cNvPr>
          <p:cNvSpPr txBox="1"/>
          <p:nvPr/>
        </p:nvSpPr>
        <p:spPr>
          <a:xfrm>
            <a:off x="12193589" y="3597441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#M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A9923-1A92-4EE8-932C-3E8CE7DBE922}"/>
              </a:ext>
            </a:extLst>
          </p:cNvPr>
          <p:cNvSpPr txBox="1"/>
          <p:nvPr/>
        </p:nvSpPr>
        <p:spPr>
          <a:xfrm>
            <a:off x="18655367" y="3623886"/>
            <a:ext cx="548415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anrope" pitchFamily="2" charset="0"/>
              </a:rPr>
              <a:t>&lt;--</a:t>
            </a:r>
            <a:r>
              <a:rPr lang="en-US" sz="4400" dirty="0">
                <a:solidFill>
                  <a:srgbClr val="C00000"/>
                </a:solidFill>
                <a:latin typeface="Manrope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Manrope" pitchFamily="2" charset="0"/>
              </a:rPr>
              <a:t>M &gt; </a:t>
            </a:r>
            <a:r>
              <a:rPr lang="en-US" sz="4400" b="1" dirty="0" err="1">
                <a:solidFill>
                  <a:srgbClr val="C00000"/>
                </a:solidFill>
                <a:latin typeface="Manrope" pitchFamily="2" charset="0"/>
              </a:rPr>
              <a:t>max_depth</a:t>
            </a:r>
            <a:endParaRPr lang="en-GB" sz="4400" b="1" dirty="0">
              <a:solidFill>
                <a:srgbClr val="C00000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40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90" y="10433479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2585-D105-4D16-A714-2D1438D66A58}"/>
              </a:ext>
            </a:extLst>
          </p:cNvPr>
          <p:cNvSpPr txBox="1"/>
          <p:nvPr/>
        </p:nvSpPr>
        <p:spPr>
          <a:xfrm>
            <a:off x="12193590" y="9510149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#1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EED2-64B4-41EB-BD5D-907FB644F451}"/>
              </a:ext>
            </a:extLst>
          </p:cNvPr>
          <p:cNvSpPr/>
          <p:nvPr/>
        </p:nvSpPr>
        <p:spPr>
          <a:xfrm>
            <a:off x="800893" y="4545023"/>
            <a:ext cx="7467600" cy="101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46F3-2453-4343-A8E9-EF9C6AB74D80}"/>
              </a:ext>
            </a:extLst>
          </p:cNvPr>
          <p:cNvSpPr txBox="1"/>
          <p:nvPr/>
        </p:nvSpPr>
        <p:spPr>
          <a:xfrm>
            <a:off x="12193589" y="8583490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#2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A959A-D554-4533-A8D1-472779AEDB07}"/>
              </a:ext>
            </a:extLst>
          </p:cNvPr>
          <p:cNvSpPr txBox="1"/>
          <p:nvPr/>
        </p:nvSpPr>
        <p:spPr>
          <a:xfrm>
            <a:off x="12193588" y="5777539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#N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F04A4-723E-4CB4-89D1-4F880EE2BA26}"/>
              </a:ext>
            </a:extLst>
          </p:cNvPr>
          <p:cNvSpPr txBox="1"/>
          <p:nvPr/>
        </p:nvSpPr>
        <p:spPr>
          <a:xfrm>
            <a:off x="14786301" y="7182179"/>
            <a:ext cx="114141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 ...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C921F-3161-4A46-8218-8BE10B0E15A0}"/>
              </a:ext>
            </a:extLst>
          </p:cNvPr>
          <p:cNvSpPr txBox="1"/>
          <p:nvPr/>
        </p:nvSpPr>
        <p:spPr>
          <a:xfrm>
            <a:off x="12193590" y="4835691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#M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A9923-1A92-4EE8-932C-3E8CE7DBE922}"/>
              </a:ext>
            </a:extLst>
          </p:cNvPr>
          <p:cNvSpPr txBox="1"/>
          <p:nvPr/>
        </p:nvSpPr>
        <p:spPr>
          <a:xfrm>
            <a:off x="18655368" y="4862136"/>
            <a:ext cx="548415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anrope" pitchFamily="2" charset="0"/>
              </a:rPr>
              <a:t>&lt;--</a:t>
            </a:r>
            <a:r>
              <a:rPr lang="en-US" sz="4400" dirty="0">
                <a:solidFill>
                  <a:srgbClr val="C00000"/>
                </a:solidFill>
                <a:latin typeface="Manrope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Manrope" pitchFamily="2" charset="0"/>
              </a:rPr>
              <a:t>M &gt; </a:t>
            </a:r>
            <a:r>
              <a:rPr lang="en-US" sz="4400" b="1" dirty="0" err="1">
                <a:solidFill>
                  <a:srgbClr val="C00000"/>
                </a:solidFill>
                <a:latin typeface="Manrope" pitchFamily="2" charset="0"/>
              </a:rPr>
              <a:t>max_depth</a:t>
            </a:r>
            <a:endParaRPr lang="en-GB" sz="4400" b="1" dirty="0">
              <a:solidFill>
                <a:srgbClr val="C00000"/>
              </a:solidFill>
              <a:latin typeface="Manrop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491D7-8A23-424D-8522-3E409E001068}"/>
              </a:ext>
            </a:extLst>
          </p:cNvPr>
          <p:cNvSpPr/>
          <p:nvPr/>
        </p:nvSpPr>
        <p:spPr>
          <a:xfrm>
            <a:off x="12193590" y="3529360"/>
            <a:ext cx="59674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C00000"/>
                </a:solidFill>
              </a:rPr>
              <a:t>STACK OVERFLOW</a:t>
            </a:r>
            <a:endParaRPr lang="en-GB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2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90" y="10433479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2585-D105-4D16-A714-2D1438D66A58}"/>
              </a:ext>
            </a:extLst>
          </p:cNvPr>
          <p:cNvSpPr txBox="1"/>
          <p:nvPr/>
        </p:nvSpPr>
        <p:spPr>
          <a:xfrm>
            <a:off x="12193590" y="9510149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#1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EED2-64B4-41EB-BD5D-907FB644F451}"/>
              </a:ext>
            </a:extLst>
          </p:cNvPr>
          <p:cNvSpPr/>
          <p:nvPr/>
        </p:nvSpPr>
        <p:spPr>
          <a:xfrm>
            <a:off x="800893" y="4545023"/>
            <a:ext cx="7467600" cy="101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46F3-2453-4343-A8E9-EF9C6AB74D80}"/>
              </a:ext>
            </a:extLst>
          </p:cNvPr>
          <p:cNvSpPr txBox="1"/>
          <p:nvPr/>
        </p:nvSpPr>
        <p:spPr>
          <a:xfrm>
            <a:off x="12193589" y="8583490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#2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A959A-D554-4533-A8D1-472779AEDB07}"/>
              </a:ext>
            </a:extLst>
          </p:cNvPr>
          <p:cNvSpPr txBox="1"/>
          <p:nvPr/>
        </p:nvSpPr>
        <p:spPr>
          <a:xfrm>
            <a:off x="12193588" y="5777539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#N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F04A4-723E-4CB4-89D1-4F880EE2BA26}"/>
              </a:ext>
            </a:extLst>
          </p:cNvPr>
          <p:cNvSpPr txBox="1"/>
          <p:nvPr/>
        </p:nvSpPr>
        <p:spPr>
          <a:xfrm>
            <a:off x="14786301" y="7182179"/>
            <a:ext cx="114141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 ...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C921F-3161-4A46-8218-8BE10B0E15A0}"/>
              </a:ext>
            </a:extLst>
          </p:cNvPr>
          <p:cNvSpPr txBox="1"/>
          <p:nvPr/>
        </p:nvSpPr>
        <p:spPr>
          <a:xfrm>
            <a:off x="12193590" y="4835691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#M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A9923-1A92-4EE8-932C-3E8CE7DBE922}"/>
              </a:ext>
            </a:extLst>
          </p:cNvPr>
          <p:cNvSpPr txBox="1"/>
          <p:nvPr/>
        </p:nvSpPr>
        <p:spPr>
          <a:xfrm>
            <a:off x="18655368" y="4862136"/>
            <a:ext cx="548415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anrope" pitchFamily="2" charset="0"/>
              </a:rPr>
              <a:t>&lt;--</a:t>
            </a:r>
            <a:r>
              <a:rPr lang="en-US" sz="4400" dirty="0">
                <a:solidFill>
                  <a:srgbClr val="C00000"/>
                </a:solidFill>
                <a:latin typeface="Manrope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Manrope" pitchFamily="2" charset="0"/>
              </a:rPr>
              <a:t>M &gt; </a:t>
            </a:r>
            <a:r>
              <a:rPr lang="en-US" sz="4400" b="1" dirty="0" err="1">
                <a:solidFill>
                  <a:srgbClr val="C00000"/>
                </a:solidFill>
                <a:latin typeface="Manrope" pitchFamily="2" charset="0"/>
              </a:rPr>
              <a:t>max_depth</a:t>
            </a:r>
            <a:endParaRPr lang="en-GB" sz="4400" b="1" dirty="0">
              <a:solidFill>
                <a:srgbClr val="C00000"/>
              </a:solidFill>
              <a:latin typeface="Manrop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491D7-8A23-424D-8522-3E409E001068}"/>
              </a:ext>
            </a:extLst>
          </p:cNvPr>
          <p:cNvSpPr/>
          <p:nvPr/>
        </p:nvSpPr>
        <p:spPr>
          <a:xfrm>
            <a:off x="12193590" y="3529360"/>
            <a:ext cx="59674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strike="sngStrike" dirty="0">
                <a:solidFill>
                  <a:schemeClr val="bg2">
                    <a:lumMod val="65000"/>
                  </a:schemeClr>
                </a:solidFill>
              </a:rPr>
              <a:t>STACK OVERFLOW</a:t>
            </a:r>
            <a:endParaRPr lang="en-GB" sz="6000" b="1" strike="sngStrike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96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115633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endParaRPr lang="en-GB" sz="48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4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8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481A-F994-4AED-817C-21CD94102BD9}"/>
              </a:ext>
            </a:extLst>
          </p:cNvPr>
          <p:cNvSpPr txBox="1"/>
          <p:nvPr/>
        </p:nvSpPr>
        <p:spPr>
          <a:xfrm>
            <a:off x="12193592" y="11451647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Caller stack frame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2585-D105-4D16-A714-2D1438D66A58}"/>
              </a:ext>
            </a:extLst>
          </p:cNvPr>
          <p:cNvSpPr txBox="1"/>
          <p:nvPr/>
        </p:nvSpPr>
        <p:spPr>
          <a:xfrm>
            <a:off x="12193592" y="10528317"/>
            <a:ext cx="63268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#1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EED2-64B4-41EB-BD5D-907FB644F451}"/>
              </a:ext>
            </a:extLst>
          </p:cNvPr>
          <p:cNvSpPr/>
          <p:nvPr/>
        </p:nvSpPr>
        <p:spPr>
          <a:xfrm>
            <a:off x="800893" y="4545023"/>
            <a:ext cx="7467600" cy="101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46F3-2453-4343-A8E9-EF9C6AB74D80}"/>
              </a:ext>
            </a:extLst>
          </p:cNvPr>
          <p:cNvSpPr txBox="1"/>
          <p:nvPr/>
        </p:nvSpPr>
        <p:spPr>
          <a:xfrm>
            <a:off x="12193591" y="9601658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#2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A959A-D554-4533-A8D1-472779AEDB07}"/>
              </a:ext>
            </a:extLst>
          </p:cNvPr>
          <p:cNvSpPr txBox="1"/>
          <p:nvPr/>
        </p:nvSpPr>
        <p:spPr>
          <a:xfrm>
            <a:off x="12193590" y="6795707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#N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F04A4-723E-4CB4-89D1-4F880EE2BA26}"/>
              </a:ext>
            </a:extLst>
          </p:cNvPr>
          <p:cNvSpPr txBox="1"/>
          <p:nvPr/>
        </p:nvSpPr>
        <p:spPr>
          <a:xfrm>
            <a:off x="14786303" y="8200347"/>
            <a:ext cx="114141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 ...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C921F-3161-4A46-8218-8BE10B0E15A0}"/>
              </a:ext>
            </a:extLst>
          </p:cNvPr>
          <p:cNvSpPr txBox="1"/>
          <p:nvPr/>
        </p:nvSpPr>
        <p:spPr>
          <a:xfrm>
            <a:off x="12193592" y="5853859"/>
            <a:ext cx="63268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" pitchFamily="2" charset="0"/>
              </a:rPr>
              <a:t>factorial frame #M</a:t>
            </a:r>
            <a:endParaRPr lang="en-GB" sz="5400" dirty="0">
              <a:latin typeface="Manrope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A9923-1A92-4EE8-932C-3E8CE7DBE922}"/>
              </a:ext>
            </a:extLst>
          </p:cNvPr>
          <p:cNvSpPr txBox="1"/>
          <p:nvPr/>
        </p:nvSpPr>
        <p:spPr>
          <a:xfrm>
            <a:off x="18655370" y="5880304"/>
            <a:ext cx="548415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anrope" pitchFamily="2" charset="0"/>
              </a:rPr>
              <a:t>&lt;--</a:t>
            </a:r>
            <a:r>
              <a:rPr lang="en-US" sz="4400" dirty="0">
                <a:solidFill>
                  <a:srgbClr val="C00000"/>
                </a:solidFill>
                <a:latin typeface="Manrope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Manrope" pitchFamily="2" charset="0"/>
              </a:rPr>
              <a:t>M &gt; </a:t>
            </a:r>
            <a:r>
              <a:rPr lang="en-US" sz="4400" b="1" dirty="0" err="1">
                <a:solidFill>
                  <a:srgbClr val="C00000"/>
                </a:solidFill>
                <a:latin typeface="Manrope" pitchFamily="2" charset="0"/>
              </a:rPr>
              <a:t>max_depth</a:t>
            </a:r>
            <a:endParaRPr lang="en-GB" sz="4400" b="1" dirty="0">
              <a:solidFill>
                <a:srgbClr val="C00000"/>
              </a:solidFill>
              <a:latin typeface="Manrop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491D7-8A23-424D-8522-3E409E001068}"/>
              </a:ext>
            </a:extLst>
          </p:cNvPr>
          <p:cNvSpPr/>
          <p:nvPr/>
        </p:nvSpPr>
        <p:spPr>
          <a:xfrm>
            <a:off x="12193592" y="4547528"/>
            <a:ext cx="59674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strike="sngStrike" dirty="0">
                <a:solidFill>
                  <a:schemeClr val="bg2">
                    <a:lumMod val="65000"/>
                  </a:schemeClr>
                </a:solidFill>
              </a:rPr>
              <a:t>STACK OVERFLOW</a:t>
            </a:r>
            <a:endParaRPr lang="en-GB" sz="6000" b="1" strike="sngStrike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E1423B-9D74-4B3B-83B9-BADF61EA203B}"/>
              </a:ext>
            </a:extLst>
          </p:cNvPr>
          <p:cNvSpPr/>
          <p:nvPr/>
        </p:nvSpPr>
        <p:spPr>
          <a:xfrm>
            <a:off x="12193590" y="3529360"/>
            <a:ext cx="89404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00B050"/>
                </a:solidFill>
              </a:rPr>
              <a:t>MAX CALL DEPTH REACHED</a:t>
            </a:r>
            <a:endParaRPr lang="en-GB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88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238315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constexpr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82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2383155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constexpr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pt-BR" sz="4800" dirty="0">
                <a:solidFill>
                  <a:srgbClr val="00B0F0"/>
                </a:solidFill>
                <a:latin typeface="Consolas" panose="020B0609020204030204" pitchFamily="49" charset="0"/>
              </a:rPr>
              <a:t>constexpr</a:t>
            </a:r>
            <a:r>
              <a:rPr lang="pt-BR" sz="4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pt-BR" sz="4800" dirty="0">
                <a:solidFill>
                  <a:srgbClr val="00B0F0"/>
                </a:solidFill>
                <a:latin typeface="Consolas" panose="020B0609020204030204" pitchFamily="49" charset="0"/>
              </a:rPr>
              <a:t>auto</a:t>
            </a:r>
            <a:r>
              <a:rPr lang="pt-BR" sz="4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pt-BR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fff</a:t>
            </a:r>
            <a:r>
              <a:rPr lang="pt-BR" sz="4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pt-BR" sz="4800" dirty="0">
                <a:solidFill>
                  <a:srgbClr val="DCDCDC"/>
                </a:solidFill>
                <a:latin typeface="Consolas" panose="020B0609020204030204" pitchFamily="49" charset="0"/>
              </a:rPr>
              <a:t>=</a:t>
            </a:r>
            <a:r>
              <a:rPr lang="pt-BR" sz="4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pt-BR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pt-B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pt-BR" sz="4800" dirty="0">
                <a:solidFill>
                  <a:srgbClr val="FFC000"/>
                </a:solidFill>
                <a:latin typeface="Consolas" panose="020B0609020204030204" pitchFamily="49" charset="0"/>
              </a:rPr>
              <a:t>1500</a:t>
            </a:r>
            <a:r>
              <a:rPr lang="pt-B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53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15C0-E1DC-4AFA-BAB7-1FC719A20132}"/>
              </a:ext>
            </a:extLst>
          </p:cNvPr>
          <p:cNvSpPr/>
          <p:nvPr/>
        </p:nvSpPr>
        <p:spPr>
          <a:xfrm>
            <a:off x="247649" y="3156699"/>
            <a:ext cx="23831551" cy="22535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4800" dirty="0">
                <a:solidFill>
                  <a:srgbClr val="00B0F0"/>
                </a:solidFill>
                <a:latin typeface="Consolas" panose="020B0609020204030204" pitchFamily="49" charset="0"/>
              </a:rPr>
              <a:t>constexpr</a:t>
            </a:r>
            <a:r>
              <a:rPr lang="pt-BR" sz="4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pt-BR" sz="4800" dirty="0">
                <a:solidFill>
                  <a:srgbClr val="00B0F0"/>
                </a:solidFill>
                <a:latin typeface="Consolas" panose="020B0609020204030204" pitchFamily="49" charset="0"/>
              </a:rPr>
              <a:t>auto</a:t>
            </a:r>
            <a:r>
              <a:rPr lang="pt-BR" sz="4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pt-BR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fff</a:t>
            </a:r>
            <a:r>
              <a:rPr lang="pt-BR" sz="4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pt-BR" sz="4800" dirty="0">
                <a:solidFill>
                  <a:srgbClr val="DCDCDC"/>
                </a:solidFill>
                <a:latin typeface="Consolas" panose="020B0609020204030204" pitchFamily="49" charset="0"/>
              </a:rPr>
              <a:t>=</a:t>
            </a:r>
            <a:r>
              <a:rPr lang="pt-BR" sz="4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pt-BR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pt-B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pt-BR" sz="4800" dirty="0">
                <a:solidFill>
                  <a:srgbClr val="FFC000"/>
                </a:solidFill>
                <a:latin typeface="Consolas" panose="020B0609020204030204" pitchFamily="49" charset="0"/>
              </a:rPr>
              <a:t>1500</a:t>
            </a:r>
            <a:r>
              <a:rPr lang="pt-B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459CA-6610-448A-862E-CDA18B7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6263391"/>
            <a:ext cx="23831551" cy="43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1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2FD-B9E9-47D5-84F7-B3450406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3477867"/>
            <a:ext cx="9662161" cy="1371720"/>
          </a:xfrm>
        </p:spPr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EB68F-4DB2-42EB-9F25-3283B901B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4026" y="4946677"/>
            <a:ext cx="9662161" cy="10883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And how to </a:t>
            </a:r>
            <a:r>
              <a:rPr lang="en-US" dirty="0" err="1">
                <a:solidFill>
                  <a:srgbClr val="FFFFFF"/>
                </a:solidFill>
              </a:rPr>
              <a:t>constexpr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F7ABF-EC36-48C9-B4F6-2265382D7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36939" y="11419596"/>
            <a:ext cx="3635932" cy="830997"/>
          </a:xfrm>
        </p:spPr>
        <p:txBody>
          <a:bodyPr/>
          <a:lstStyle/>
          <a:p>
            <a:r>
              <a:rPr lang="en-US" dirty="0"/>
              <a:t>Yuri Minaev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77CCF-EB75-40F0-BFB0-CCF8645F67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400480" y="12301579"/>
            <a:ext cx="2172391" cy="646331"/>
          </a:xfrm>
        </p:spPr>
        <p:txBody>
          <a:bodyPr/>
          <a:lstStyle/>
          <a:p>
            <a:r>
              <a:rPr lang="en-US" dirty="0"/>
              <a:t>Architect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F7BE1BC-9AD8-4981-B468-EBA162543B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76" b="1376"/>
          <a:stretch>
            <a:fillRect/>
          </a:stretch>
        </p:blipFill>
        <p:spPr/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14DD668-A32C-4C9F-AE08-DAFE80225201}"/>
              </a:ext>
            </a:extLst>
          </p:cNvPr>
          <p:cNvSpPr txBox="1">
            <a:spLocks/>
          </p:cNvSpPr>
          <p:nvPr/>
        </p:nvSpPr>
        <p:spPr>
          <a:xfrm>
            <a:off x="3796142" y="7213740"/>
            <a:ext cx="5422671" cy="21746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r>
              <a:rPr lang="en-US" sz="13800" dirty="0"/>
              <a:t>Q&amp;A</a:t>
            </a:r>
            <a:endParaRPr lang="en-GB" sz="13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B1259A-952B-4C20-AA16-A79DD8B8B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3562" y="535334"/>
            <a:ext cx="9322506" cy="93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4676328" y="7248464"/>
            <a:ext cx="1989569" cy="1989569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2353514" y="7340721"/>
            <a:ext cx="9630186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E9529-AC49-4F2C-A862-9DF8093665FB}"/>
              </a:ext>
            </a:extLst>
          </p:cNvPr>
          <p:cNvSpPr/>
          <p:nvPr/>
        </p:nvSpPr>
        <p:spPr>
          <a:xfrm>
            <a:off x="4935018" y="7760425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99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348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2414085" y="5859374"/>
            <a:ext cx="1068216" cy="106821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1885779" y="5569071"/>
            <a:ext cx="8954921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E9529-AC49-4F2C-A862-9DF8093665FB}"/>
              </a:ext>
            </a:extLst>
          </p:cNvPr>
          <p:cNvSpPr/>
          <p:nvPr/>
        </p:nvSpPr>
        <p:spPr>
          <a:xfrm>
            <a:off x="4935018" y="7760425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99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56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2414085" y="5526035"/>
            <a:ext cx="1794274" cy="179427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1885779" y="5569071"/>
            <a:ext cx="8954921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E9529-AC49-4F2C-A862-9DF8093665FB}"/>
              </a:ext>
            </a:extLst>
          </p:cNvPr>
          <p:cNvSpPr/>
          <p:nvPr/>
        </p:nvSpPr>
        <p:spPr>
          <a:xfrm>
            <a:off x="4935018" y="7760425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99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52BDB-E1DB-414B-B1B8-33906C2F44F7}"/>
              </a:ext>
            </a:extLst>
          </p:cNvPr>
          <p:cNvSpPr/>
          <p:nvPr/>
        </p:nvSpPr>
        <p:spPr>
          <a:xfrm>
            <a:off x="3106202" y="5915340"/>
            <a:ext cx="11753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1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19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7085116" y="5853790"/>
            <a:ext cx="1086773" cy="108677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1885779" y="10152616"/>
            <a:ext cx="9374021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E9529-AC49-4F2C-A862-9DF8093665FB}"/>
              </a:ext>
            </a:extLst>
          </p:cNvPr>
          <p:cNvSpPr/>
          <p:nvPr/>
        </p:nvSpPr>
        <p:spPr>
          <a:xfrm>
            <a:off x="4935018" y="7760425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99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52BDB-E1DB-414B-B1B8-33906C2F44F7}"/>
              </a:ext>
            </a:extLst>
          </p:cNvPr>
          <p:cNvSpPr/>
          <p:nvPr/>
        </p:nvSpPr>
        <p:spPr>
          <a:xfrm>
            <a:off x="3106202" y="5915340"/>
            <a:ext cx="11753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1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07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61730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7085116" y="5853790"/>
            <a:ext cx="1086773" cy="108677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1885779" y="10152616"/>
            <a:ext cx="9374021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E9529-AC49-4F2C-A862-9DF8093665FB}"/>
              </a:ext>
            </a:extLst>
          </p:cNvPr>
          <p:cNvSpPr/>
          <p:nvPr/>
        </p:nvSpPr>
        <p:spPr>
          <a:xfrm>
            <a:off x="4935018" y="7760425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99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52BDB-E1DB-414B-B1B8-33906C2F44F7}"/>
              </a:ext>
            </a:extLst>
          </p:cNvPr>
          <p:cNvSpPr/>
          <p:nvPr/>
        </p:nvSpPr>
        <p:spPr>
          <a:xfrm>
            <a:off x="3106202" y="5915340"/>
            <a:ext cx="11753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1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909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9176DE-275B-4D51-9E47-41AC712C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Yuri Minaev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974BE7-2927-4A68-B11E-7BCA1F77EB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Architect at PVS-Studio</a:t>
            </a:r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58606E4-694B-4F90-8409-587530826A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76" b="1376"/>
          <a:stretch>
            <a:fillRect/>
          </a:stretch>
        </p:blipFill>
        <p:spPr>
          <a:xfrm>
            <a:off x="17564749" y="3249691"/>
            <a:ext cx="6409155" cy="640915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0AD2C4-7143-4965-9A6F-684582C14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0" t="9806" r="18778" b="19854"/>
          <a:stretch/>
        </p:blipFill>
        <p:spPr>
          <a:xfrm>
            <a:off x="3495153" y="3959050"/>
            <a:ext cx="4983827" cy="91863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507A5D-9DAC-4A57-878F-A2F1CDAD2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2"/>
          <a:stretch/>
        </p:blipFill>
        <p:spPr>
          <a:xfrm>
            <a:off x="8977658" y="496026"/>
            <a:ext cx="6409155" cy="60467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6CD24A-5AB1-4A25-BB17-396D745B5A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2" r="23624" b="12779"/>
          <a:stretch/>
        </p:blipFill>
        <p:spPr>
          <a:xfrm>
            <a:off x="8989009" y="6542733"/>
            <a:ext cx="6409155" cy="69112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139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61730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4723449" y="3391119"/>
            <a:ext cx="1086773" cy="108677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1048647" y="4590859"/>
            <a:ext cx="9125303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E9529-AC49-4F2C-A862-9DF8093665FB}"/>
              </a:ext>
            </a:extLst>
          </p:cNvPr>
          <p:cNvSpPr/>
          <p:nvPr/>
        </p:nvSpPr>
        <p:spPr>
          <a:xfrm>
            <a:off x="4935018" y="7760425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99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52BDB-E1DB-414B-B1B8-33906C2F44F7}"/>
              </a:ext>
            </a:extLst>
          </p:cNvPr>
          <p:cNvSpPr/>
          <p:nvPr/>
        </p:nvSpPr>
        <p:spPr>
          <a:xfrm>
            <a:off x="3106202" y="5915340"/>
            <a:ext cx="11753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1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171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7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33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61730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705177" y="8936334"/>
            <a:ext cx="2161567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24627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E9529-AC49-4F2C-A862-9DF8093665FB}"/>
              </a:ext>
            </a:extLst>
          </p:cNvPr>
          <p:cNvSpPr/>
          <p:nvPr/>
        </p:nvSpPr>
        <p:spPr>
          <a:xfrm>
            <a:off x="4935018" y="7760425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99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52BDB-E1DB-414B-B1B8-33906C2F44F7}"/>
              </a:ext>
            </a:extLst>
          </p:cNvPr>
          <p:cNvSpPr/>
          <p:nvPr/>
        </p:nvSpPr>
        <p:spPr>
          <a:xfrm>
            <a:off x="3106202" y="5915340"/>
            <a:ext cx="11753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1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3E2DB5-59E0-4379-97A9-0A1EBCA3E264}"/>
              </a:ext>
            </a:extLst>
          </p:cNvPr>
          <p:cNvSpPr/>
          <p:nvPr/>
        </p:nvSpPr>
        <p:spPr>
          <a:xfrm>
            <a:off x="5530001" y="3441578"/>
            <a:ext cx="13452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(</a:t>
            </a:r>
            <a:r>
              <a:rPr lang="en-US" sz="6000" b="1" dirty="0">
                <a:solidFill>
                  <a:srgbClr val="00B050"/>
                </a:solidFill>
                <a:latin typeface="Manrope" pitchFamily="2" charset="0"/>
              </a:rPr>
              <a:t>0</a:t>
            </a:r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141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9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93105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enum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class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</a:p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Binary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...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4958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enum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class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</a:p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Binary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...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2526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6057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enum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class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</a:p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Binary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...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66D15-A77C-45E8-B7AC-0FC5328E56F0}"/>
              </a:ext>
            </a:extLst>
          </p:cNvPr>
          <p:cNvSpPr/>
          <p:nvPr/>
        </p:nvSpPr>
        <p:spPr>
          <a:xfrm>
            <a:off x="6476999" y="3156700"/>
            <a:ext cx="17662525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Literal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1816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6057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enum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class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</a:p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Binary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...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66D15-A77C-45E8-B7AC-0FC5328E56F0}"/>
              </a:ext>
            </a:extLst>
          </p:cNvPr>
          <p:cNvSpPr/>
          <p:nvPr/>
        </p:nvSpPr>
        <p:spPr>
          <a:xfrm>
            <a:off x="6476999" y="3156700"/>
            <a:ext cx="723900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Literal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3D30F-484C-4C2A-8354-3479374067D8}"/>
              </a:ext>
            </a:extLst>
          </p:cNvPr>
          <p:cNvSpPr/>
          <p:nvPr/>
        </p:nvSpPr>
        <p:spPr>
          <a:xfrm>
            <a:off x="13925549" y="3156701"/>
            <a:ext cx="10213976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Binary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20747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6057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enum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class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</a:p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Binary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...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66D15-A77C-45E8-B7AC-0FC5328E56F0}"/>
              </a:ext>
            </a:extLst>
          </p:cNvPr>
          <p:cNvSpPr/>
          <p:nvPr/>
        </p:nvSpPr>
        <p:spPr>
          <a:xfrm>
            <a:off x="6476999" y="3156700"/>
            <a:ext cx="723900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Literal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3D30F-484C-4C2A-8354-3479374067D8}"/>
              </a:ext>
            </a:extLst>
          </p:cNvPr>
          <p:cNvSpPr/>
          <p:nvPr/>
        </p:nvSpPr>
        <p:spPr>
          <a:xfrm>
            <a:off x="13925549" y="3156701"/>
            <a:ext cx="10213976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Binary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right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00404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6057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enum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class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</a:p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Binary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...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66D15-A77C-45E8-B7AC-0FC5328E56F0}"/>
              </a:ext>
            </a:extLst>
          </p:cNvPr>
          <p:cNvSpPr/>
          <p:nvPr/>
        </p:nvSpPr>
        <p:spPr>
          <a:xfrm>
            <a:off x="6476999" y="3156700"/>
            <a:ext cx="723900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Literal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3D30F-484C-4C2A-8354-3479374067D8}"/>
              </a:ext>
            </a:extLst>
          </p:cNvPr>
          <p:cNvSpPr/>
          <p:nvPr/>
        </p:nvSpPr>
        <p:spPr>
          <a:xfrm>
            <a:off x="13925549" y="3156701"/>
            <a:ext cx="10213976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Binary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right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op_kind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77285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801828" y="3893074"/>
            <a:ext cx="1423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100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4964222" y="3893074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243047" y="3893074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768951" y="3893074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3395844" y="3893073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3917141" y="3893074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5488965" y="3893074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EB5982-20C0-45BB-BE68-F0516A37F983}"/>
              </a:ext>
            </a:extLst>
          </p:cNvPr>
          <p:cNvSpPr/>
          <p:nvPr/>
        </p:nvSpPr>
        <p:spPr>
          <a:xfrm>
            <a:off x="7762698" y="3893074"/>
            <a:ext cx="13051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--&gt;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5BC4-458C-4572-99A6-D207E4F32B86}"/>
              </a:ext>
            </a:extLst>
          </p:cNvPr>
          <p:cNvSpPr/>
          <p:nvPr/>
        </p:nvSpPr>
        <p:spPr>
          <a:xfrm>
            <a:off x="9595452" y="3893074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0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6057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enum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 class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</a:p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Binary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...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66D15-A77C-45E8-B7AC-0FC5328E56F0}"/>
              </a:ext>
            </a:extLst>
          </p:cNvPr>
          <p:cNvSpPr/>
          <p:nvPr/>
        </p:nvSpPr>
        <p:spPr>
          <a:xfrm>
            <a:off x="6476999" y="3156700"/>
            <a:ext cx="7239001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Literal</a:t>
            </a:r>
          </a:p>
          <a:p>
            <a:endParaRPr lang="en-US" sz="48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string_view</a:t>
            </a:r>
            <a:endParaRPr lang="en-US" sz="4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lit_str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3D30F-484C-4C2A-8354-3479374067D8}"/>
              </a:ext>
            </a:extLst>
          </p:cNvPr>
          <p:cNvSpPr/>
          <p:nvPr/>
        </p:nvSpPr>
        <p:spPr>
          <a:xfrm>
            <a:off x="13925549" y="3156701"/>
            <a:ext cx="10213976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 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m_kind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 Binary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right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op_kind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435503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concept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derived_from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&gt;;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concept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derived_from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1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concept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derived_from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Obj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concept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visitable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requires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Obj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(*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4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52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fr-FR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using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dest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fr-FR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fr-FR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conditional_t</a:t>
            </a:r>
            <a:endParaRPr lang="fr-FR" sz="4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&lt;</a:t>
            </a:r>
            <a:r>
              <a:rPr lang="fr-FR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fr-FR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is_const_v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fr-FR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&gt;, </a:t>
            </a:r>
            <a:r>
              <a:rPr lang="fr-FR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sz="4800" dirty="0">
                <a:solidFill>
                  <a:srgbClr val="00B050"/>
                </a:solidFill>
                <a:latin typeface="Consolas" panose="020B0609020204030204" pitchFamily="49" charset="0"/>
              </a:rPr>
              <a:t>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fr-FR" sz="4800" dirty="0">
                <a:solidFill>
                  <a:srgbClr val="00B050"/>
                </a:solidFill>
                <a:latin typeface="Consolas" panose="020B0609020204030204" pitchFamily="49" charset="0"/>
              </a:rPr>
              <a:t>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&gt;*;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1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fr-FR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using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dest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fr-FR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fr-FR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conditional_t</a:t>
            </a:r>
            <a:endParaRPr lang="fr-FR" sz="4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&lt;</a:t>
            </a:r>
            <a:r>
              <a:rPr lang="fr-FR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fr-FR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is_const_v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fr-FR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&gt;, </a:t>
            </a:r>
            <a:r>
              <a:rPr lang="fr-FR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sz="4800" dirty="0">
                <a:solidFill>
                  <a:srgbClr val="00B050"/>
                </a:solidFill>
                <a:latin typeface="Consolas" panose="020B0609020204030204" pitchFamily="49" charset="0"/>
              </a:rPr>
              <a:t>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fr-FR" sz="4800" dirty="0">
                <a:solidFill>
                  <a:srgbClr val="00B050"/>
                </a:solidFill>
                <a:latin typeface="Consolas" panose="020B0609020204030204" pitchFamily="49" charset="0"/>
              </a:rPr>
              <a:t>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&gt;*;</a:t>
            </a:r>
          </a:p>
          <a:p>
            <a:endParaRPr lang="fr-FR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nl-NL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nl-NL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nl-NL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nl-NL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operator()</a:t>
            </a:r>
            <a:r>
              <a:rPr lang="nl-NL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nl-NL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nl-NL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 </a:t>
            </a:r>
            <a:r>
              <a:rPr lang="nl-NL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root</a:t>
            </a:r>
            <a:r>
              <a:rPr lang="nl-NL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20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fr-FR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fr-FR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visitable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fr-FR" sz="4800" dirty="0">
                <a:solidFill>
                  <a:srgbClr val="00B0F0"/>
                </a:solidFill>
                <a:latin typeface="Consolas" panose="020B0609020204030204" pitchFamily="49" charset="0"/>
              </a:rPr>
              <a:t>auto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 </a:t>
            </a:r>
            <a:r>
              <a:rPr lang="fr-FR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cur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to_derived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().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(*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cur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72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fr-FR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fr-FR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visitable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fr-FR" sz="4800" dirty="0">
                <a:solidFill>
                  <a:srgbClr val="00B0F0"/>
                </a:solidFill>
                <a:latin typeface="Consolas" panose="020B0609020204030204" pitchFamily="49" charset="0"/>
              </a:rPr>
              <a:t>auto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 </a:t>
            </a:r>
            <a:r>
              <a:rPr lang="fr-FR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cur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to_derived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().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(*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cur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22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fr-FR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visit_impl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fr-FR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dest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fr-FR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literal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fr-FR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fr-FR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46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6204715" y="7752302"/>
            <a:ext cx="1423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100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10455629" y="3325200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8118614" y="5772967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7813883" y="10179076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10030753" y="7804293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11676458" y="10179075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12810947" y="5772967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8372851" y="4340863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10709866" y="4340863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6916609" y="6788630"/>
            <a:ext cx="1456242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8372851" y="6788630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8118614" y="8819956"/>
            <a:ext cx="2172788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291402" y="8819956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78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visit_impl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bin-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bin-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right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8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void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cur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switch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cur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-&gt;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what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case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FF00"/>
                </a:solidFill>
                <a:latin typeface="Consolas" panose="020B0609020204030204" pitchFamily="49" charset="0"/>
              </a:rPr>
              <a:t>Literal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visit_impl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cur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case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FF0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 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visit_impl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cur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GB" sz="4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...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6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walker. Example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public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64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walker. Example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public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17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walker. Example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public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cout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&lt;&lt;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en-US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lit_str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&lt;&lt;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'\n'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13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walker. Example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public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cout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&lt;&lt;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en-US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lit_str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&lt;&lt;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'\n'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00 - 33 * 3 - 1 --&gt; 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lit_matcher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8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AST walker. Example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public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Consolas" panose="020B0609020204030204" pitchFamily="49" charset="0"/>
              </a:rPr>
              <a:t>literal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cout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&lt;&lt; </a:t>
            </a:r>
            <a:r>
              <a:rPr lang="en-U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</a:t>
            </a:r>
            <a:r>
              <a:rPr lang="en-US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lit_str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 &lt;&lt; </a:t>
            </a:r>
            <a:r>
              <a:rPr lang="en-US" sz="4800" dirty="0">
                <a:solidFill>
                  <a:srgbClr val="FFFF00"/>
                </a:solidFill>
                <a:latin typeface="Consolas" panose="020B0609020204030204" pitchFamily="49" charset="0"/>
              </a:rPr>
              <a:t>'\n'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00 - 33 * 3 - 1 --&gt; 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lit_matcher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: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00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3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41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552447" y="3897753"/>
            <a:ext cx="9086853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48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1866897" y="5682308"/>
            <a:ext cx="10572753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1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423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100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491951" y="6905008"/>
            <a:ext cx="1456242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693956" y="8936334"/>
            <a:ext cx="2172788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4828007" y="3526766"/>
            <a:ext cx="914400" cy="9144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0928112" y="4441166"/>
            <a:ext cx="9150587" cy="119763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12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1866897" y="5682308"/>
            <a:ext cx="10572753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A38DE-F4FF-4EC3-BB73-9920C61AADB2}"/>
              </a:ext>
            </a:extLst>
          </p:cNvPr>
          <p:cNvSpPr/>
          <p:nvPr/>
        </p:nvSpPr>
        <p:spPr>
          <a:xfrm>
            <a:off x="14495416" y="3119254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717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2710295" y="7511108"/>
            <a:ext cx="9805556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A38DE-F4FF-4EC3-BB73-9920C61AADB2}"/>
              </a:ext>
            </a:extLst>
          </p:cNvPr>
          <p:cNvSpPr/>
          <p:nvPr/>
        </p:nvSpPr>
        <p:spPr>
          <a:xfrm>
            <a:off x="14495416" y="415497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D7D8E-DC45-4BD1-B200-1534314CCF25}"/>
              </a:ext>
            </a:extLst>
          </p:cNvPr>
          <p:cNvSpPr/>
          <p:nvPr/>
        </p:nvSpPr>
        <p:spPr>
          <a:xfrm>
            <a:off x="14534233" y="3111855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949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2900795" y="8500092"/>
            <a:ext cx="9805556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A38DE-F4FF-4EC3-BB73-9920C61AADB2}"/>
              </a:ext>
            </a:extLst>
          </p:cNvPr>
          <p:cNvSpPr/>
          <p:nvPr/>
        </p:nvSpPr>
        <p:spPr>
          <a:xfrm>
            <a:off x="14414970" y="5171334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D7D8E-DC45-4BD1-B200-1534314CCF25}"/>
              </a:ext>
            </a:extLst>
          </p:cNvPr>
          <p:cNvSpPr/>
          <p:nvPr/>
        </p:nvSpPr>
        <p:spPr>
          <a:xfrm>
            <a:off x="14414970" y="4162003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3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D774F-041B-4B9D-8855-326CB35596F0}"/>
              </a:ext>
            </a:extLst>
          </p:cNvPr>
          <p:cNvSpPr/>
          <p:nvPr/>
        </p:nvSpPr>
        <p:spPr>
          <a:xfrm>
            <a:off x="14414970" y="3153551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0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2176895" y="6667741"/>
            <a:ext cx="9043555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A38DE-F4FF-4EC3-BB73-9920C61AADB2}"/>
              </a:ext>
            </a:extLst>
          </p:cNvPr>
          <p:cNvSpPr/>
          <p:nvPr/>
        </p:nvSpPr>
        <p:spPr>
          <a:xfrm>
            <a:off x="14326164" y="414124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100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D774F-041B-4B9D-8855-326CB35596F0}"/>
              </a:ext>
            </a:extLst>
          </p:cNvPr>
          <p:cNvSpPr/>
          <p:nvPr/>
        </p:nvSpPr>
        <p:spPr>
          <a:xfrm>
            <a:off x="14414970" y="3153551"/>
            <a:ext cx="1031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842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1414895" y="4871985"/>
            <a:ext cx="8986405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A38DE-F4FF-4EC3-BB73-9920C61AADB2}"/>
              </a:ext>
            </a:extLst>
          </p:cNvPr>
          <p:cNvSpPr/>
          <p:nvPr/>
        </p:nvSpPr>
        <p:spPr>
          <a:xfrm>
            <a:off x="14478564" y="3095389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17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1243445" y="9437731"/>
            <a:ext cx="9615055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A38DE-F4FF-4EC3-BB73-9920C61AADB2}"/>
              </a:ext>
            </a:extLst>
          </p:cNvPr>
          <p:cNvSpPr/>
          <p:nvPr/>
        </p:nvSpPr>
        <p:spPr>
          <a:xfrm>
            <a:off x="14478564" y="3095389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DC3AF2-EB49-4AB2-A660-B921C812CAB1}"/>
              </a:ext>
            </a:extLst>
          </p:cNvPr>
          <p:cNvSpPr/>
          <p:nvPr/>
        </p:nvSpPr>
        <p:spPr>
          <a:xfrm>
            <a:off x="14478564" y="4159188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3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27B55-C044-4E10-8AC1-07B5A83F26A5}"/>
              </a:ext>
            </a:extLst>
          </p:cNvPr>
          <p:cNvSpPr/>
          <p:nvPr/>
        </p:nvSpPr>
        <p:spPr>
          <a:xfrm>
            <a:off x="14344650" y="3125585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65CE-D2EF-486A-A053-1374CC684307}"/>
              </a:ext>
            </a:extLst>
          </p:cNvPr>
          <p:cNvSpPr/>
          <p:nvPr/>
        </p:nvSpPr>
        <p:spPr>
          <a:xfrm>
            <a:off x="14344650" y="4141248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2C8D1-910D-4F10-B8ED-220614299B6A}"/>
              </a:ext>
            </a:extLst>
          </p:cNvPr>
          <p:cNvSpPr/>
          <p:nvPr/>
        </p:nvSpPr>
        <p:spPr>
          <a:xfrm>
            <a:off x="14344650" y="5156911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AA3F3-CBA0-41B6-8C3E-89EBF9701FC8}"/>
              </a:ext>
            </a:extLst>
          </p:cNvPr>
          <p:cNvSpPr/>
          <p:nvPr/>
        </p:nvSpPr>
        <p:spPr>
          <a:xfrm>
            <a:off x="14344650" y="6172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71B8A-0F25-4CBC-9435-97BFCB3096A1}"/>
              </a:ext>
            </a:extLst>
          </p:cNvPr>
          <p:cNvSpPr/>
          <p:nvPr/>
        </p:nvSpPr>
        <p:spPr>
          <a:xfrm>
            <a:off x="14344650" y="7175574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B08C8-EA27-4A58-9335-C2F08076E8B4}"/>
              </a:ext>
            </a:extLst>
          </p:cNvPr>
          <p:cNvSpPr/>
          <p:nvPr/>
        </p:nvSpPr>
        <p:spPr>
          <a:xfrm>
            <a:off x="14344650" y="8191237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C7C8-C7E6-472D-9DA9-3E51C58EEE9D}"/>
              </a:ext>
            </a:extLst>
          </p:cNvPr>
          <p:cNvSpPr/>
          <p:nvPr/>
        </p:nvSpPr>
        <p:spPr>
          <a:xfrm>
            <a:off x="14344650" y="9206900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E5628-2662-4903-A130-C88EE1712370}"/>
              </a:ext>
            </a:extLst>
          </p:cNvPr>
          <p:cNvSpPr/>
          <p:nvPr/>
        </p:nvSpPr>
        <p:spPr>
          <a:xfrm>
            <a:off x="14344650" y="10222563"/>
            <a:ext cx="98620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2A840-085D-4B7A-BD81-5A33906DBCCA}"/>
              </a:ext>
            </a:extLst>
          </p:cNvPr>
          <p:cNvSpPr/>
          <p:nvPr/>
        </p:nvSpPr>
        <p:spPr>
          <a:xfrm>
            <a:off x="573919" y="3897753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9DFC6-CAA2-461A-9768-0126A799F54A}"/>
              </a:ext>
            </a:extLst>
          </p:cNvPr>
          <p:cNvSpPr/>
          <p:nvPr/>
        </p:nvSpPr>
        <p:spPr>
          <a:xfrm>
            <a:off x="573919" y="3886684"/>
            <a:ext cx="9046331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A38DE-F4FF-4EC3-BB73-9920C61AADB2}"/>
              </a:ext>
            </a:extLst>
          </p:cNvPr>
          <p:cNvSpPr/>
          <p:nvPr/>
        </p:nvSpPr>
        <p:spPr>
          <a:xfrm>
            <a:off x="14478564" y="3095389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Consolas" panose="020B0609020204030204" pitchFamily="49" charset="0"/>
              </a:rPr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453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4644240"/>
            <a:ext cx="21034375" cy="1323439"/>
          </a:xfrm>
        </p:spPr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7A4791A-22FB-477E-A982-498B737CC3C9}"/>
              </a:ext>
            </a:extLst>
          </p:cNvPr>
          <p:cNvSpPr txBox="1">
            <a:spLocks/>
          </p:cNvSpPr>
          <p:nvPr/>
        </p:nvSpPr>
        <p:spPr>
          <a:xfrm>
            <a:off x="1676399" y="6410862"/>
            <a:ext cx="21034375" cy="1323439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Issue #1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7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EC007E-770E-4577-859B-51522EFFFF98}"/>
              </a:ext>
            </a:extLst>
          </p:cNvPr>
          <p:cNvGrpSpPr/>
          <p:nvPr/>
        </p:nvGrpSpPr>
        <p:grpSpPr>
          <a:xfrm>
            <a:off x="801828" y="3893073"/>
            <a:ext cx="6534928" cy="1015664"/>
            <a:chOff x="801828" y="3893073"/>
            <a:chExt cx="6534928" cy="10156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5C0436-30E1-4355-9B12-DB8D8B7CD0FF}"/>
                </a:ext>
              </a:extLst>
            </p:cNvPr>
            <p:cNvSpPr/>
            <p:nvPr/>
          </p:nvSpPr>
          <p:spPr>
            <a:xfrm>
              <a:off x="801828" y="3893074"/>
              <a:ext cx="142378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100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4FDD84-29E0-40A3-B321-D9665764925A}"/>
                </a:ext>
              </a:extLst>
            </p:cNvPr>
            <p:cNvSpPr/>
            <p:nvPr/>
          </p:nvSpPr>
          <p:spPr>
            <a:xfrm>
              <a:off x="6028272" y="3893074"/>
              <a:ext cx="6575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rgbClr val="000000"/>
                  </a:solidFill>
                  <a:latin typeface="Manrope" pitchFamily="2" charset="0"/>
                </a:rPr>
                <a:t>&gt;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6A3892-D41F-4BD4-A972-0EEDEE130506}"/>
                </a:ext>
              </a:extLst>
            </p:cNvPr>
            <p:cNvSpPr/>
            <p:nvPr/>
          </p:nvSpPr>
          <p:spPr>
            <a:xfrm>
              <a:off x="2243047" y="3893074"/>
              <a:ext cx="6575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rgbClr val="000000"/>
                  </a:solidFill>
                  <a:latin typeface="Manrope" pitchFamily="2" charset="0"/>
                </a:rPr>
                <a:t>&lt;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68151D-C764-476B-95FF-AA6C0248B66C}"/>
                </a:ext>
              </a:extLst>
            </p:cNvPr>
            <p:cNvSpPr/>
            <p:nvPr/>
          </p:nvSpPr>
          <p:spPr>
            <a:xfrm>
              <a:off x="2768951" y="3893074"/>
              <a:ext cx="48442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75CE54-932B-4AF0-8D39-14095D9326BE}"/>
                </a:ext>
              </a:extLst>
            </p:cNvPr>
            <p:cNvSpPr/>
            <p:nvPr/>
          </p:nvSpPr>
          <p:spPr>
            <a:xfrm>
              <a:off x="3523212" y="3893073"/>
              <a:ext cx="11881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  <a:latin typeface="Manrope" pitchFamily="2" charset="0"/>
                </a:rPr>
                <a:t>&amp;&amp;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E67CF1-6E09-46D8-8764-29437F2C1012}"/>
                </a:ext>
              </a:extLst>
            </p:cNvPr>
            <p:cNvSpPr/>
            <p:nvPr/>
          </p:nvSpPr>
          <p:spPr>
            <a:xfrm>
              <a:off x="4981191" y="3893074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10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9719E3-AD5E-4A96-8D71-30025C774D54}"/>
                </a:ext>
              </a:extLst>
            </p:cNvPr>
            <p:cNvSpPr/>
            <p:nvPr/>
          </p:nvSpPr>
          <p:spPr>
            <a:xfrm>
              <a:off x="6712867" y="3893074"/>
              <a:ext cx="6238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2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630C97A-4340-4631-B3E4-127357AC7058}"/>
              </a:ext>
            </a:extLst>
          </p:cNvPr>
          <p:cNvSpPr/>
          <p:nvPr/>
        </p:nvSpPr>
        <p:spPr>
          <a:xfrm>
            <a:off x="801828" y="5529443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6000" dirty="0">
                <a:latin typeface="Consolas" panose="020B0609020204030204" pitchFamily="49" charset="0"/>
              </a:rPr>
              <a:t>'&amp;&amp;'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60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6000" dirty="0">
                <a:latin typeface="Consolas" panose="020B0609020204030204" pitchFamily="49" charset="0"/>
              </a:rPr>
              <a:t>'&gt;'</a:t>
            </a:r>
          </a:p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74760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EC007E-770E-4577-859B-51522EFFFF98}"/>
              </a:ext>
            </a:extLst>
          </p:cNvPr>
          <p:cNvGrpSpPr/>
          <p:nvPr/>
        </p:nvGrpSpPr>
        <p:grpSpPr>
          <a:xfrm>
            <a:off x="801828" y="3893073"/>
            <a:ext cx="6534928" cy="1015664"/>
            <a:chOff x="801828" y="3893073"/>
            <a:chExt cx="6534928" cy="10156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5C0436-30E1-4355-9B12-DB8D8B7CD0FF}"/>
                </a:ext>
              </a:extLst>
            </p:cNvPr>
            <p:cNvSpPr/>
            <p:nvPr/>
          </p:nvSpPr>
          <p:spPr>
            <a:xfrm>
              <a:off x="801828" y="3893074"/>
              <a:ext cx="142378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100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4FDD84-29E0-40A3-B321-D9665764925A}"/>
                </a:ext>
              </a:extLst>
            </p:cNvPr>
            <p:cNvSpPr/>
            <p:nvPr/>
          </p:nvSpPr>
          <p:spPr>
            <a:xfrm>
              <a:off x="6028272" y="3893074"/>
              <a:ext cx="6575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rgbClr val="000000"/>
                  </a:solidFill>
                  <a:latin typeface="Manrope" pitchFamily="2" charset="0"/>
                </a:rPr>
                <a:t>&gt;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6A3892-D41F-4BD4-A972-0EEDEE130506}"/>
                </a:ext>
              </a:extLst>
            </p:cNvPr>
            <p:cNvSpPr/>
            <p:nvPr/>
          </p:nvSpPr>
          <p:spPr>
            <a:xfrm>
              <a:off x="2243047" y="3893074"/>
              <a:ext cx="6575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rgbClr val="000000"/>
                  </a:solidFill>
                  <a:latin typeface="Manrope" pitchFamily="2" charset="0"/>
                </a:rPr>
                <a:t>&lt;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68151D-C764-476B-95FF-AA6C0248B66C}"/>
                </a:ext>
              </a:extLst>
            </p:cNvPr>
            <p:cNvSpPr/>
            <p:nvPr/>
          </p:nvSpPr>
          <p:spPr>
            <a:xfrm>
              <a:off x="2768951" y="3893074"/>
              <a:ext cx="48442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75CE54-932B-4AF0-8D39-14095D9326BE}"/>
                </a:ext>
              </a:extLst>
            </p:cNvPr>
            <p:cNvSpPr/>
            <p:nvPr/>
          </p:nvSpPr>
          <p:spPr>
            <a:xfrm>
              <a:off x="3523212" y="3893073"/>
              <a:ext cx="11881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  <a:latin typeface="Manrope" pitchFamily="2" charset="0"/>
                </a:rPr>
                <a:t>&amp;&amp;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E67CF1-6E09-46D8-8764-29437F2C1012}"/>
                </a:ext>
              </a:extLst>
            </p:cNvPr>
            <p:cNvSpPr/>
            <p:nvPr/>
          </p:nvSpPr>
          <p:spPr>
            <a:xfrm>
              <a:off x="4981191" y="3893074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10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9719E3-AD5E-4A96-8D71-30025C774D54}"/>
                </a:ext>
              </a:extLst>
            </p:cNvPr>
            <p:cNvSpPr/>
            <p:nvPr/>
          </p:nvSpPr>
          <p:spPr>
            <a:xfrm>
              <a:off x="6712867" y="3893074"/>
              <a:ext cx="6238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2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630C97A-4340-4631-B3E4-127357AC7058}"/>
              </a:ext>
            </a:extLst>
          </p:cNvPr>
          <p:cNvSpPr/>
          <p:nvPr/>
        </p:nvSpPr>
        <p:spPr>
          <a:xfrm>
            <a:off x="801828" y="5529443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6000" dirty="0">
                <a:latin typeface="Consolas" panose="020B0609020204030204" pitchFamily="49" charset="0"/>
              </a:rPr>
              <a:t>'&amp;&amp;'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60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6000" dirty="0">
                <a:latin typeface="Consolas" panose="020B0609020204030204" pitchFamily="49" charset="0"/>
              </a:rPr>
              <a:t>'&gt;'</a:t>
            </a:r>
          </a:p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8B25DB-B900-47CB-A121-6986B698E953}"/>
              </a:ext>
            </a:extLst>
          </p:cNvPr>
          <p:cNvSpPr/>
          <p:nvPr/>
        </p:nvSpPr>
        <p:spPr>
          <a:xfrm>
            <a:off x="801828" y="6457950"/>
            <a:ext cx="12192000" cy="287655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B7C204-0348-4C01-AC60-9CC6D5A11EC1}"/>
              </a:ext>
            </a:extLst>
          </p:cNvPr>
          <p:cNvSpPr/>
          <p:nvPr/>
        </p:nvSpPr>
        <p:spPr>
          <a:xfrm>
            <a:off x="13604791" y="7448549"/>
            <a:ext cx="39934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&lt;--</a:t>
            </a:r>
            <a:r>
              <a:rPr lang="en-GB" sz="6000" dirty="0">
                <a:solidFill>
                  <a:srgbClr val="4472C4"/>
                </a:solidFill>
                <a:latin typeface="Consolas" panose="020B0609020204030204" pitchFamily="49" charset="0"/>
              </a:rPr>
              <a:t> 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656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423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100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491951" y="6905008"/>
            <a:ext cx="1456242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693956" y="8936334"/>
            <a:ext cx="2172788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2473782" y="5938617"/>
            <a:ext cx="914400" cy="9144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1626610" y="5543550"/>
            <a:ext cx="9150587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95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EC007E-770E-4577-859B-51522EFFFF98}"/>
              </a:ext>
            </a:extLst>
          </p:cNvPr>
          <p:cNvGrpSpPr/>
          <p:nvPr/>
        </p:nvGrpSpPr>
        <p:grpSpPr>
          <a:xfrm>
            <a:off x="801828" y="3893073"/>
            <a:ext cx="6534928" cy="1015664"/>
            <a:chOff x="801828" y="3893073"/>
            <a:chExt cx="6534928" cy="10156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5C0436-30E1-4355-9B12-DB8D8B7CD0FF}"/>
                </a:ext>
              </a:extLst>
            </p:cNvPr>
            <p:cNvSpPr/>
            <p:nvPr/>
          </p:nvSpPr>
          <p:spPr>
            <a:xfrm>
              <a:off x="801828" y="3893074"/>
              <a:ext cx="142378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100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4FDD84-29E0-40A3-B321-D9665764925A}"/>
                </a:ext>
              </a:extLst>
            </p:cNvPr>
            <p:cNvSpPr/>
            <p:nvPr/>
          </p:nvSpPr>
          <p:spPr>
            <a:xfrm>
              <a:off x="6028272" y="3893074"/>
              <a:ext cx="6575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rgbClr val="000000"/>
                  </a:solidFill>
                  <a:latin typeface="Manrope" pitchFamily="2" charset="0"/>
                </a:rPr>
                <a:t>&gt;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6A3892-D41F-4BD4-A972-0EEDEE130506}"/>
                </a:ext>
              </a:extLst>
            </p:cNvPr>
            <p:cNvSpPr/>
            <p:nvPr/>
          </p:nvSpPr>
          <p:spPr>
            <a:xfrm>
              <a:off x="2243047" y="3893074"/>
              <a:ext cx="6575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rgbClr val="000000"/>
                  </a:solidFill>
                  <a:latin typeface="Manrope" pitchFamily="2" charset="0"/>
                </a:rPr>
                <a:t>&lt;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68151D-C764-476B-95FF-AA6C0248B66C}"/>
                </a:ext>
              </a:extLst>
            </p:cNvPr>
            <p:cNvSpPr/>
            <p:nvPr/>
          </p:nvSpPr>
          <p:spPr>
            <a:xfrm>
              <a:off x="2768951" y="3893074"/>
              <a:ext cx="48442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75CE54-932B-4AF0-8D39-14095D9326BE}"/>
                </a:ext>
              </a:extLst>
            </p:cNvPr>
            <p:cNvSpPr/>
            <p:nvPr/>
          </p:nvSpPr>
          <p:spPr>
            <a:xfrm>
              <a:off x="3523212" y="3893073"/>
              <a:ext cx="11881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  <a:latin typeface="Manrope" pitchFamily="2" charset="0"/>
                </a:rPr>
                <a:t>&amp;&amp;</a:t>
              </a:r>
              <a:endParaRPr lang="en-GB" dirty="0">
                <a:latin typeface="Manrope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E67CF1-6E09-46D8-8764-29437F2C1012}"/>
                </a:ext>
              </a:extLst>
            </p:cNvPr>
            <p:cNvSpPr/>
            <p:nvPr/>
          </p:nvSpPr>
          <p:spPr>
            <a:xfrm>
              <a:off x="4981191" y="3893074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10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9719E3-AD5E-4A96-8D71-30025C774D54}"/>
                </a:ext>
              </a:extLst>
            </p:cNvPr>
            <p:cNvSpPr/>
            <p:nvPr/>
          </p:nvSpPr>
          <p:spPr>
            <a:xfrm>
              <a:off x="6712867" y="3893074"/>
              <a:ext cx="6238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solidFill>
                    <a:schemeClr val="accent2">
                      <a:lumMod val="75000"/>
                    </a:schemeClr>
                  </a:solidFill>
                  <a:latin typeface="Manrope" pitchFamily="2" charset="0"/>
                </a:rPr>
                <a:t>2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630C97A-4340-4631-B3E4-127357AC7058}"/>
              </a:ext>
            </a:extLst>
          </p:cNvPr>
          <p:cNvSpPr/>
          <p:nvPr/>
        </p:nvSpPr>
        <p:spPr>
          <a:xfrm>
            <a:off x="801828" y="5529443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6000" dirty="0">
                <a:latin typeface="Consolas" panose="020B0609020204030204" pitchFamily="49" charset="0"/>
              </a:rPr>
              <a:t>'&amp;&amp;'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60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 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`-Binary expression '&gt;'</a:t>
            </a:r>
          </a:p>
          <a:p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|-Literal expression '10'</a:t>
            </a:r>
          </a:p>
          <a:p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`-Literal expression '2'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8B25DB-B900-47CB-A121-6986B698E953}"/>
              </a:ext>
            </a:extLst>
          </p:cNvPr>
          <p:cNvSpPr/>
          <p:nvPr/>
        </p:nvSpPr>
        <p:spPr>
          <a:xfrm>
            <a:off x="801828" y="6457950"/>
            <a:ext cx="12192000" cy="287655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B7C204-0348-4C01-AC60-9CC6D5A11EC1}"/>
              </a:ext>
            </a:extLst>
          </p:cNvPr>
          <p:cNvSpPr/>
          <p:nvPr/>
        </p:nvSpPr>
        <p:spPr>
          <a:xfrm>
            <a:off x="13604791" y="7448549"/>
            <a:ext cx="39934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Consolas" panose="020B0609020204030204" pitchFamily="49" charset="0"/>
              </a:rPr>
              <a:t>&lt;--</a:t>
            </a:r>
            <a:r>
              <a:rPr lang="en-GB" sz="6000" dirty="0">
                <a:solidFill>
                  <a:srgbClr val="4472C4"/>
                </a:solidFill>
                <a:latin typeface="Consolas" panose="020B0609020204030204" pitchFamily="49" charset="0"/>
              </a:rPr>
              <a:t> 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396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Obj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concept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visitable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requires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Obj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(*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Obj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concept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visitable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requires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Obj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(*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Obj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concept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previewable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requires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Obj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*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preview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(*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 } -&gt; </a:t>
            </a:r>
            <a:r>
              <a:rPr lang="en-GB" sz="4800" dirty="0">
                <a:solidFill>
                  <a:srgbClr val="92D050"/>
                </a:solidFill>
                <a:latin typeface="Consolas" panose="020B0609020204030204" pitchFamily="49" charset="0"/>
              </a:rPr>
              <a:t>std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same_as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00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visit_impl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bin-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bin-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right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template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</a:t>
            </a:r>
            <a:r>
              <a:rPr lang="en-GB" sz="4800" dirty="0" err="1">
                <a:solidFill>
                  <a:srgbClr val="00B0F0"/>
                </a:solidFill>
                <a:latin typeface="Consolas" panose="020B0609020204030204" pitchFamily="49" charset="0"/>
              </a:rPr>
              <a:t>typename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Derived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ast_node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visitor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visit_impl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rgbClr val="00B050"/>
                </a:solidFill>
                <a:latin typeface="Consolas" panose="020B0609020204030204" pitchFamily="49" charset="0"/>
              </a:rPr>
              <a:t>dest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preview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bin-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visit_root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bin-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right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}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9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auto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rhs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pop_value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  auto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lhs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pop_value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9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void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visit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auto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rhs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pop_value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  auto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lhs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pop_value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calc_binary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(),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lhs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rhs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7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preview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preview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(!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is_logical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true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3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423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100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491951" y="6905008"/>
            <a:ext cx="1456242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693956" y="8936334"/>
            <a:ext cx="2172788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711571" y="7438932"/>
            <a:ext cx="1677654" cy="167765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2827917" y="6448332"/>
            <a:ext cx="10067307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62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preview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(!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is_logical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 {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true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operator()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39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preview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(!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is_logical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 {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true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operator()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  auto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lhs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pop_value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7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class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public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 visitor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eval, </a:t>
            </a:r>
            <a:r>
              <a:rPr lang="en-GB" sz="4800" dirty="0" err="1">
                <a:solidFill>
                  <a:srgbClr val="92D050"/>
                </a:solidFill>
                <a:latin typeface="Consolas" panose="020B0609020204030204" pitchFamily="49" charset="0"/>
              </a:rPr>
              <a:t>ast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node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preview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nsolas" panose="020B0609020204030204" pitchFamily="49" charset="0"/>
              </a:rPr>
              <a:t>binary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&amp;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(!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is_logical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 {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true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operator()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(&amp;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bin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left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    auto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lhs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pop_value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lhs</a:t>
            </a:r>
            <a:r>
              <a:rPr lang="en-GB" sz="4800" dirty="0" err="1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GB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to_bool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// if logical OR, return false because we're done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36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4644240"/>
            <a:ext cx="21034375" cy="1323439"/>
          </a:xfrm>
        </p:spPr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7A4791A-22FB-477E-A982-498B737CC3C9}"/>
              </a:ext>
            </a:extLst>
          </p:cNvPr>
          <p:cNvSpPr txBox="1">
            <a:spLocks/>
          </p:cNvSpPr>
          <p:nvPr/>
        </p:nvSpPr>
        <p:spPr>
          <a:xfrm>
            <a:off x="1676399" y="6410862"/>
            <a:ext cx="21034375" cy="1323439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Issue #2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0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13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8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60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763905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E10D9-392D-4078-B50F-49AE41899745}"/>
              </a:ext>
            </a:extLst>
          </p:cNvPr>
          <p:cNvSpPr/>
          <p:nvPr/>
        </p:nvSpPr>
        <p:spPr>
          <a:xfrm>
            <a:off x="8651876" y="3156701"/>
            <a:ext cx="121920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</a:t>
            </a:r>
            <a:r>
              <a:rPr lang="en-GB" sz="5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func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'-'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endParaRPr lang="en-GB" sz="6000" dirty="0"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87F48-D7E1-44DB-B73F-9660D5CA12C0}"/>
              </a:ext>
            </a:extLst>
          </p:cNvPr>
          <p:cNvSpPr/>
          <p:nvPr/>
        </p:nvSpPr>
        <p:spPr>
          <a:xfrm>
            <a:off x="8651877" y="3136167"/>
            <a:ext cx="4473574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3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6575C5-5FE2-48F6-B2DF-39E2592919BD}"/>
              </a:ext>
            </a:extLst>
          </p:cNvPr>
          <p:cNvSpPr/>
          <p:nvPr/>
        </p:nvSpPr>
        <p:spPr>
          <a:xfrm>
            <a:off x="8651876" y="3156701"/>
            <a:ext cx="121920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</a:t>
            </a:r>
            <a:r>
              <a:rPr lang="en-GB" sz="5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func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'-'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endParaRPr lang="en-GB" sz="6000" dirty="0">
              <a:latin typeface="Consolas" panose="020B060902020403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763905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87F48-D7E1-44DB-B73F-9660D5CA12C0}"/>
              </a:ext>
            </a:extLst>
          </p:cNvPr>
          <p:cNvSpPr/>
          <p:nvPr/>
        </p:nvSpPr>
        <p:spPr>
          <a:xfrm>
            <a:off x="10888664" y="5683671"/>
            <a:ext cx="6637336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19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428012-D7F6-4652-85A7-46C7B9011CD0}"/>
              </a:ext>
            </a:extLst>
          </p:cNvPr>
          <p:cNvSpPr/>
          <p:nvPr/>
        </p:nvSpPr>
        <p:spPr>
          <a:xfrm>
            <a:off x="8651876" y="3156701"/>
            <a:ext cx="121920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</a:t>
            </a:r>
            <a:r>
              <a:rPr lang="en-GB" sz="5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func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'-'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endParaRPr lang="en-GB" sz="6000" dirty="0">
              <a:latin typeface="Consolas" panose="020B060902020403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763905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87F48-D7E1-44DB-B73F-9660D5CA12C0}"/>
              </a:ext>
            </a:extLst>
          </p:cNvPr>
          <p:cNvSpPr/>
          <p:nvPr/>
        </p:nvSpPr>
        <p:spPr>
          <a:xfrm>
            <a:off x="10869614" y="6350168"/>
            <a:ext cx="6637336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9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693956" y="8936334"/>
            <a:ext cx="2172788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711571" y="7438932"/>
            <a:ext cx="1677654" cy="167765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2827917" y="6448332"/>
            <a:ext cx="10067307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7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AB197B-9A2C-4FAC-BB32-41C2BF9B709F}"/>
              </a:ext>
            </a:extLst>
          </p:cNvPr>
          <p:cNvSpPr/>
          <p:nvPr/>
        </p:nvSpPr>
        <p:spPr>
          <a:xfrm>
            <a:off x="8651876" y="3156701"/>
            <a:ext cx="121920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</a:t>
            </a:r>
            <a:r>
              <a:rPr lang="en-GB" sz="5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func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'-'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endParaRPr lang="en-GB" sz="6000" dirty="0">
              <a:latin typeface="Consolas" panose="020B060902020403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763905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87F48-D7E1-44DB-B73F-9660D5CA12C0}"/>
              </a:ext>
            </a:extLst>
          </p:cNvPr>
          <p:cNvSpPr/>
          <p:nvPr/>
        </p:nvSpPr>
        <p:spPr>
          <a:xfrm>
            <a:off x="10145714" y="4730918"/>
            <a:ext cx="8161336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9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AC6D08-B4EA-4104-ADCA-4F9D173B683D}"/>
              </a:ext>
            </a:extLst>
          </p:cNvPr>
          <p:cNvSpPr/>
          <p:nvPr/>
        </p:nvSpPr>
        <p:spPr>
          <a:xfrm>
            <a:off x="8651876" y="3156701"/>
            <a:ext cx="121920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</a:t>
            </a:r>
            <a:r>
              <a:rPr lang="en-GB" sz="5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func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'-'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endParaRPr lang="en-GB" sz="6000" dirty="0">
              <a:latin typeface="Consolas" panose="020B060902020403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763905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87F48-D7E1-44DB-B73F-9660D5CA12C0}"/>
              </a:ext>
            </a:extLst>
          </p:cNvPr>
          <p:cNvSpPr/>
          <p:nvPr/>
        </p:nvSpPr>
        <p:spPr>
          <a:xfrm>
            <a:off x="11628322" y="8841845"/>
            <a:ext cx="6827836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89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8A91F9-FA7C-471C-B216-10F71FE63F99}"/>
              </a:ext>
            </a:extLst>
          </p:cNvPr>
          <p:cNvSpPr/>
          <p:nvPr/>
        </p:nvSpPr>
        <p:spPr>
          <a:xfrm>
            <a:off x="8651876" y="3156701"/>
            <a:ext cx="121920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</a:t>
            </a:r>
            <a:r>
              <a:rPr lang="en-GB" sz="5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func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'&lt;'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&lt;body&gt;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|     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 </a:t>
            </a:r>
            <a:r>
              <a:rPr lang="en-GB" sz="5400" dirty="0">
                <a:latin typeface="Consolas" panose="020B0609020204030204" pitchFamily="49" charset="0"/>
              </a:rPr>
              <a:t>'-'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|-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a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</a:p>
          <a:p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sz="5400" dirty="0">
                <a:latin typeface="Consolas" panose="020B0609020204030204" pitchFamily="49" charset="0"/>
              </a:rPr>
              <a:t>`-</a:t>
            </a:r>
            <a:r>
              <a:rPr lang="en-GB" sz="5400" dirty="0">
                <a:solidFill>
                  <a:schemeClr val="accent1"/>
                </a:solidFill>
                <a:latin typeface="Consolas" panose="020B0609020204030204" pitchFamily="49" charset="0"/>
              </a:rPr>
              <a:t>Id expression 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r>
              <a:rPr lang="en-GB" sz="5400" dirty="0">
                <a:solidFill>
                  <a:srgbClr val="008000"/>
                </a:solidFill>
                <a:latin typeface="Consolas" panose="020B0609020204030204" pitchFamily="49" charset="0"/>
              </a:rPr>
              <a:t>b</a:t>
            </a:r>
            <a:r>
              <a:rPr lang="en-GB" sz="5400" dirty="0">
                <a:latin typeface="Consolas" panose="020B0609020204030204" pitchFamily="49" charset="0"/>
              </a:rPr>
              <a:t>'</a:t>
            </a:r>
            <a:endParaRPr lang="en-GB" sz="6000" dirty="0">
              <a:latin typeface="Consolas" panose="020B060902020403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763905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meow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int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b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87F48-D7E1-44DB-B73F-9660D5CA12C0}"/>
              </a:ext>
            </a:extLst>
          </p:cNvPr>
          <p:cNvSpPr/>
          <p:nvPr/>
        </p:nvSpPr>
        <p:spPr>
          <a:xfrm>
            <a:off x="10714443" y="8061141"/>
            <a:ext cx="2598736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E28D32-D708-4221-8DDD-AFA195E1F767}"/>
              </a:ext>
            </a:extLst>
          </p:cNvPr>
          <p:cNvGrpSpPr/>
          <p:nvPr/>
        </p:nvGrpSpPr>
        <p:grpSpPr>
          <a:xfrm>
            <a:off x="8515350" y="3156701"/>
            <a:ext cx="5429250" cy="5412272"/>
            <a:chOff x="8515350" y="3156701"/>
            <a:chExt cx="5429250" cy="54122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D45EFD-4060-4896-831B-8DC47427D547}"/>
                </a:ext>
              </a:extLst>
            </p:cNvPr>
            <p:cNvSpPr/>
            <p:nvPr/>
          </p:nvSpPr>
          <p:spPr>
            <a:xfrm>
              <a:off x="8515350" y="3156701"/>
              <a:ext cx="542925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9EED4E-B9E0-4917-9628-1E8D9E6DBFD8}"/>
                </a:ext>
              </a:extLst>
            </p:cNvPr>
            <p:cNvCxnSpPr>
              <a:stCxn id="6" idx="1"/>
              <a:endCxn id="4" idx="1"/>
            </p:cNvCxnSpPr>
            <p:nvPr/>
          </p:nvCxnSpPr>
          <p:spPr>
            <a:xfrm rot="10800000">
              <a:off x="8515351" y="3664533"/>
              <a:ext cx="2199093" cy="4904440"/>
            </a:xfrm>
            <a:prstGeom prst="curvedConnector3">
              <a:avLst>
                <a:gd name="adj1" fmla="val 110395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6994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4644240"/>
            <a:ext cx="21034375" cy="1323439"/>
          </a:xfrm>
        </p:spPr>
        <p:txBody>
          <a:bodyPr/>
          <a:lstStyle/>
          <a:p>
            <a:r>
              <a:rPr lang="en-US" dirty="0"/>
              <a:t>AST-walking evaluation</a:t>
            </a:r>
            <a:endParaRPr lang="en-GB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7A4791A-22FB-477E-A982-498B737CC3C9}"/>
              </a:ext>
            </a:extLst>
          </p:cNvPr>
          <p:cNvSpPr txBox="1">
            <a:spLocks/>
          </p:cNvSpPr>
          <p:nvPr/>
        </p:nvSpPr>
        <p:spPr>
          <a:xfrm>
            <a:off x="1676399" y="6410862"/>
            <a:ext cx="21034375" cy="1323439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Issue #3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38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3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77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0E70765-DA97-45B5-BA1A-C0D86EF718EB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3200402" y="3680340"/>
            <a:ext cx="1409699" cy="3596761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06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0E70765-DA97-45B5-BA1A-C0D86EF718EB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3200402" y="3680340"/>
            <a:ext cx="1409699" cy="3596761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88C8675E-C59F-4A8B-B4EF-7A9B5CE9D65A}"/>
              </a:ext>
            </a:extLst>
          </p:cNvPr>
          <p:cNvCxnSpPr>
            <a:cxnSpLocks/>
            <a:endCxn id="2" idx="0"/>
          </p:cNvCxnSpPr>
          <p:nvPr/>
        </p:nvCxnSpPr>
        <p:spPr>
          <a:xfrm rot="10800000" flipV="1">
            <a:off x="7419975" y="3648754"/>
            <a:ext cx="3286126" cy="3037796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07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11010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0E70765-DA97-45B5-BA1A-C0D86EF718EB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3200402" y="3680340"/>
            <a:ext cx="1409699" cy="3596761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88C8675E-C59F-4A8B-B4EF-7A9B5CE9D65A}"/>
              </a:ext>
            </a:extLst>
          </p:cNvPr>
          <p:cNvCxnSpPr>
            <a:cxnSpLocks/>
            <a:endCxn id="2" idx="0"/>
          </p:cNvCxnSpPr>
          <p:nvPr/>
        </p:nvCxnSpPr>
        <p:spPr>
          <a:xfrm rot="10800000" flipV="1">
            <a:off x="7419975" y="3648754"/>
            <a:ext cx="3286126" cy="3037796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D0A2C1-31EA-4589-BA0C-3E546B756710}"/>
              </a:ext>
            </a:extLst>
          </p:cNvPr>
          <p:cNvSpPr/>
          <p:nvPr/>
        </p:nvSpPr>
        <p:spPr>
          <a:xfrm>
            <a:off x="11732012" y="3172508"/>
            <a:ext cx="6387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enter function body</a:t>
            </a:r>
          </a:p>
        </p:txBody>
      </p:sp>
    </p:spTree>
    <p:extLst>
      <p:ext uri="{BB962C8B-B14F-4D97-AF65-F5344CB8AC3E}">
        <p14:creationId xmlns:p14="http://schemas.microsoft.com/office/powerpoint/2010/main" val="2563336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8DD71-22F6-4EA4-8CF0-B74BCF5D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a nutshell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2587C-E10B-4DC3-A14A-969717F6DD98}"/>
              </a:ext>
            </a:extLst>
          </p:cNvPr>
          <p:cNvSpPr/>
          <p:nvPr/>
        </p:nvSpPr>
        <p:spPr>
          <a:xfrm>
            <a:off x="780057" y="7868680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Manrope" pitchFamily="2" charset="0"/>
              </a:rPr>
              <a:t>100</a:t>
            </a:r>
            <a:endParaRPr lang="en-GB" sz="2400" b="1" dirty="0">
              <a:solidFill>
                <a:srgbClr val="00B050"/>
              </a:solidFill>
              <a:latin typeface="Manrop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7B3B2-214C-4429-A140-D8B0A2E0CDCE}"/>
              </a:ext>
            </a:extLst>
          </p:cNvPr>
          <p:cNvSpPr/>
          <p:nvPr/>
        </p:nvSpPr>
        <p:spPr>
          <a:xfrm>
            <a:off x="5030971" y="3441578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8ED05-F469-4714-9BAA-C5B5DB869C4A}"/>
              </a:ext>
            </a:extLst>
          </p:cNvPr>
          <p:cNvSpPr/>
          <p:nvPr/>
        </p:nvSpPr>
        <p:spPr>
          <a:xfrm>
            <a:off x="2693956" y="5889345"/>
            <a:ext cx="508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latin typeface="Manrope" pitchFamily="2" charset="0"/>
              </a:rPr>
              <a:t>-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D5A68-D91C-4F4D-9E74-875C65EE8827}"/>
              </a:ext>
            </a:extLst>
          </p:cNvPr>
          <p:cNvSpPr/>
          <p:nvPr/>
        </p:nvSpPr>
        <p:spPr>
          <a:xfrm>
            <a:off x="2389225" y="10295454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99BE4-C291-4AE3-95BB-5432B0632B60}"/>
              </a:ext>
            </a:extLst>
          </p:cNvPr>
          <p:cNvSpPr/>
          <p:nvPr/>
        </p:nvSpPr>
        <p:spPr>
          <a:xfrm>
            <a:off x="4606095" y="7920671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Manrope" pitchFamily="2" charset="0"/>
              </a:rPr>
              <a:t>*</a:t>
            </a:r>
            <a:endParaRPr lang="en-GB" dirty="0">
              <a:latin typeface="Manrope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E7967-4BF0-4DD8-8CB8-9995F64524C5}"/>
              </a:ext>
            </a:extLst>
          </p:cNvPr>
          <p:cNvSpPr/>
          <p:nvPr/>
        </p:nvSpPr>
        <p:spPr>
          <a:xfrm>
            <a:off x="6251800" y="10295453"/>
            <a:ext cx="1034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33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59673-FFA8-470C-BDA3-F8FC15F65E38}"/>
              </a:ext>
            </a:extLst>
          </p:cNvPr>
          <p:cNvSpPr/>
          <p:nvPr/>
        </p:nvSpPr>
        <p:spPr>
          <a:xfrm>
            <a:off x="7386289" y="5889345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Manrope" pitchFamily="2" charset="0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Manrope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3CFD7-2A13-408A-B3C8-55F57EA7AE4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948193" y="4457241"/>
            <a:ext cx="233701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6BCCB-19AB-4F23-9CED-D7451043E5F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5285208" y="4457241"/>
            <a:ext cx="2343295" cy="1432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E34BC-E2E2-40EA-9006-ED2510858ACC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1547254" y="6905008"/>
            <a:ext cx="1400939" cy="9636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7DFC1-3582-42C2-B0DE-082D28C088A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948193" y="6905008"/>
            <a:ext cx="1918551" cy="10156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43399-6E16-4868-8771-3F98369552B7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2693956" y="8936334"/>
            <a:ext cx="2172788" cy="1359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7F7DBB-E9CB-4F2C-96A2-B0F75E8BB2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866744" y="8936334"/>
            <a:ext cx="1902185" cy="13591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51CE11-DA8A-4BDA-8F0C-68804E9C9D90}"/>
              </a:ext>
            </a:extLst>
          </p:cNvPr>
          <p:cNvSpPr/>
          <p:nvPr/>
        </p:nvSpPr>
        <p:spPr>
          <a:xfrm>
            <a:off x="11048647" y="4590859"/>
            <a:ext cx="12709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'-'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b="1" dirty="0">
                <a:solidFill>
                  <a:srgbClr val="00B050"/>
                </a:solidFill>
                <a:latin typeface="Consolas" panose="020B0609020204030204" pitchFamily="49" charset="0"/>
              </a:rPr>
              <a:t>100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Binary expression</a:t>
            </a:r>
            <a:r>
              <a:rPr lang="en-GB" sz="6000" dirty="0">
                <a:latin typeface="Consolas" panose="020B0609020204030204" pitchFamily="49" charset="0"/>
              </a:rPr>
              <a:t> '*'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|-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|   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33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  <a:p>
            <a:r>
              <a:rPr lang="en-GB" sz="6000" dirty="0">
                <a:latin typeface="Consolas" panose="020B0609020204030204" pitchFamily="49" charset="0"/>
              </a:rPr>
              <a:t>`-</a:t>
            </a:r>
            <a:r>
              <a:rPr lang="en-GB" sz="6000" dirty="0">
                <a:solidFill>
                  <a:schemeClr val="accent1"/>
                </a:solidFill>
                <a:latin typeface="Consolas" panose="020B0609020204030204" pitchFamily="49" charset="0"/>
              </a:rPr>
              <a:t>Literal expression</a:t>
            </a:r>
            <a:r>
              <a:rPr lang="en-GB" sz="6000" dirty="0">
                <a:latin typeface="Consolas" panose="020B0609020204030204" pitchFamily="49" charset="0"/>
              </a:rPr>
              <a:t> '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6000" dirty="0"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2DF4A-0985-4378-AD40-BAD401663048}"/>
              </a:ext>
            </a:extLst>
          </p:cNvPr>
          <p:cNvSpPr/>
          <p:nvPr/>
        </p:nvSpPr>
        <p:spPr>
          <a:xfrm>
            <a:off x="4317005" y="7793269"/>
            <a:ext cx="1099476" cy="109947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4B4D6-5FCB-4D4E-AA8D-2553C3C1B676}"/>
              </a:ext>
            </a:extLst>
          </p:cNvPr>
          <p:cNvSpPr/>
          <p:nvPr/>
        </p:nvSpPr>
        <p:spPr>
          <a:xfrm>
            <a:off x="12772615" y="7296327"/>
            <a:ext cx="8925336" cy="993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9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11010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0E70765-DA97-45B5-BA1A-C0D86EF718EB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3200402" y="3680340"/>
            <a:ext cx="1409699" cy="3596761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88C8675E-C59F-4A8B-B4EF-7A9B5CE9D65A}"/>
              </a:ext>
            </a:extLst>
          </p:cNvPr>
          <p:cNvCxnSpPr>
            <a:cxnSpLocks/>
            <a:endCxn id="2" idx="0"/>
          </p:cNvCxnSpPr>
          <p:nvPr/>
        </p:nvCxnSpPr>
        <p:spPr>
          <a:xfrm rot="10800000" flipV="1">
            <a:off x="7419975" y="3648754"/>
            <a:ext cx="3286126" cy="3037796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D0A2C1-31EA-4589-BA0C-3E546B756710}"/>
              </a:ext>
            </a:extLst>
          </p:cNvPr>
          <p:cNvSpPr/>
          <p:nvPr/>
        </p:nvSpPr>
        <p:spPr>
          <a:xfrm>
            <a:off x="11732012" y="3172508"/>
            <a:ext cx="63873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</a:p>
        </p:txBody>
      </p:sp>
    </p:spTree>
    <p:extLst>
      <p:ext uri="{BB962C8B-B14F-4D97-AF65-F5344CB8AC3E}">
        <p14:creationId xmlns:p14="http://schemas.microsoft.com/office/powerpoint/2010/main" val="3532335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11010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0E70765-DA97-45B5-BA1A-C0D86EF718EB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3200402" y="3680340"/>
            <a:ext cx="1409699" cy="3596761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88C8675E-C59F-4A8B-B4EF-7A9B5CE9D65A}"/>
              </a:ext>
            </a:extLst>
          </p:cNvPr>
          <p:cNvCxnSpPr>
            <a:cxnSpLocks/>
            <a:endCxn id="2" idx="0"/>
          </p:cNvCxnSpPr>
          <p:nvPr/>
        </p:nvCxnSpPr>
        <p:spPr>
          <a:xfrm rot="10800000" flipV="1">
            <a:off x="7419975" y="3648754"/>
            <a:ext cx="3286126" cy="3037796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D0A2C1-31EA-4589-BA0C-3E546B756710}"/>
              </a:ext>
            </a:extLst>
          </p:cNvPr>
          <p:cNvSpPr/>
          <p:nvPr/>
        </p:nvSpPr>
        <p:spPr>
          <a:xfrm>
            <a:off x="11732012" y="3172508"/>
            <a:ext cx="638732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</a:p>
        </p:txBody>
      </p:sp>
    </p:spTree>
    <p:extLst>
      <p:ext uri="{BB962C8B-B14F-4D97-AF65-F5344CB8AC3E}">
        <p14:creationId xmlns:p14="http://schemas.microsoft.com/office/powerpoint/2010/main" val="2599322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11010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0E70765-DA97-45B5-BA1A-C0D86EF718EB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3200402" y="3680340"/>
            <a:ext cx="1409699" cy="3596761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88C8675E-C59F-4A8B-B4EF-7A9B5CE9D65A}"/>
              </a:ext>
            </a:extLst>
          </p:cNvPr>
          <p:cNvCxnSpPr>
            <a:cxnSpLocks/>
            <a:endCxn id="2" idx="0"/>
          </p:cNvCxnSpPr>
          <p:nvPr/>
        </p:nvCxnSpPr>
        <p:spPr>
          <a:xfrm rot="10800000" flipV="1">
            <a:off x="7419975" y="3648754"/>
            <a:ext cx="3286126" cy="3037796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D0A2C1-31EA-4589-BA0C-3E546B756710}"/>
              </a:ext>
            </a:extLst>
          </p:cNvPr>
          <p:cNvSpPr/>
          <p:nvPr/>
        </p:nvSpPr>
        <p:spPr>
          <a:xfrm>
            <a:off x="11732012" y="3172508"/>
            <a:ext cx="6387326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</a:p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</a:p>
        </p:txBody>
      </p:sp>
    </p:spTree>
    <p:extLst>
      <p:ext uri="{BB962C8B-B14F-4D97-AF65-F5344CB8AC3E}">
        <p14:creationId xmlns:p14="http://schemas.microsoft.com/office/powerpoint/2010/main" val="3341275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11010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0E70765-DA97-45B5-BA1A-C0D86EF718EB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3200402" y="3680340"/>
            <a:ext cx="1409699" cy="3596761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88C8675E-C59F-4A8B-B4EF-7A9B5CE9D65A}"/>
              </a:ext>
            </a:extLst>
          </p:cNvPr>
          <p:cNvCxnSpPr>
            <a:cxnSpLocks/>
            <a:endCxn id="2" idx="0"/>
          </p:cNvCxnSpPr>
          <p:nvPr/>
        </p:nvCxnSpPr>
        <p:spPr>
          <a:xfrm rot="10800000" flipV="1">
            <a:off x="7419975" y="3648754"/>
            <a:ext cx="3286126" cy="3037796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D0A2C1-31EA-4589-BA0C-3E546B756710}"/>
              </a:ext>
            </a:extLst>
          </p:cNvPr>
          <p:cNvSpPr/>
          <p:nvPr/>
        </p:nvSpPr>
        <p:spPr>
          <a:xfrm>
            <a:off x="11732012" y="3172508"/>
            <a:ext cx="6387326" cy="932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  <a:endParaRPr lang="en-US" sz="6000" dirty="0"/>
          </a:p>
          <a:p>
            <a:r>
              <a:rPr lang="en-US" sz="6000" dirty="0"/>
              <a:t>...</a:t>
            </a:r>
            <a:endParaRPr lang="en-GB" sz="6000" dirty="0"/>
          </a:p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</a:p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</a:p>
        </p:txBody>
      </p:sp>
    </p:spTree>
    <p:extLst>
      <p:ext uri="{BB962C8B-B14F-4D97-AF65-F5344CB8AC3E}">
        <p14:creationId xmlns:p14="http://schemas.microsoft.com/office/powerpoint/2010/main" val="50681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110109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EF194-AF9C-4769-9CFC-C1089EBB584D}"/>
              </a:ext>
            </a:extLst>
          </p:cNvPr>
          <p:cNvSpPr/>
          <p:nvPr/>
        </p:nvSpPr>
        <p:spPr>
          <a:xfrm>
            <a:off x="4610100" y="6686550"/>
            <a:ext cx="5619750" cy="11811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C13E-8C37-4A44-82FF-99521DEF01B3}"/>
              </a:ext>
            </a:extLst>
          </p:cNvPr>
          <p:cNvSpPr/>
          <p:nvPr/>
        </p:nvSpPr>
        <p:spPr>
          <a:xfrm>
            <a:off x="3200400" y="3143664"/>
            <a:ext cx="75057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EE480F-9FE1-41CC-9000-2499D52FF87E}"/>
              </a:ext>
            </a:extLst>
          </p:cNvPr>
          <p:cNvCxnSpPr>
            <a:stCxn id="2" idx="1"/>
            <a:endCxn id="4" idx="1"/>
          </p:cNvCxnSpPr>
          <p:nvPr/>
        </p:nvCxnSpPr>
        <p:spPr>
          <a:xfrm rot="10800000">
            <a:off x="3200400" y="3651496"/>
            <a:ext cx="1409700" cy="3625604"/>
          </a:xfrm>
          <a:prstGeom prst="curvedConnector3">
            <a:avLst>
              <a:gd name="adj1" fmla="val 1162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0C65A67C-AB38-46C5-AE4C-8E558044BBD7}"/>
              </a:ext>
            </a:extLst>
          </p:cNvPr>
          <p:cNvCxnSpPr>
            <a:cxnSpLocks/>
            <a:stCxn id="4" idx="3"/>
            <a:endCxn id="2" idx="0"/>
          </p:cNvCxnSpPr>
          <p:nvPr/>
        </p:nvCxnSpPr>
        <p:spPr>
          <a:xfrm flipH="1">
            <a:off x="7419975" y="3651496"/>
            <a:ext cx="3286125" cy="3035054"/>
          </a:xfrm>
          <a:prstGeom prst="curvedConnector4">
            <a:avLst>
              <a:gd name="adj1" fmla="val -6957"/>
              <a:gd name="adj2" fmla="val 5836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0E70765-DA97-45B5-BA1A-C0D86EF718EB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3200402" y="3680340"/>
            <a:ext cx="1409699" cy="3596761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88C8675E-C59F-4A8B-B4EF-7A9B5CE9D65A}"/>
              </a:ext>
            </a:extLst>
          </p:cNvPr>
          <p:cNvCxnSpPr>
            <a:cxnSpLocks/>
            <a:endCxn id="2" idx="0"/>
          </p:cNvCxnSpPr>
          <p:nvPr/>
        </p:nvCxnSpPr>
        <p:spPr>
          <a:xfrm rot="10800000" flipV="1">
            <a:off x="7419975" y="3648754"/>
            <a:ext cx="3286126" cy="3037796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D0A2C1-31EA-4589-BA0C-3E546B756710}"/>
              </a:ext>
            </a:extLst>
          </p:cNvPr>
          <p:cNvSpPr/>
          <p:nvPr/>
        </p:nvSpPr>
        <p:spPr>
          <a:xfrm>
            <a:off x="11732012" y="3172508"/>
            <a:ext cx="6387326" cy="10248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STACK OVERFLOW</a:t>
            </a:r>
            <a:endParaRPr lang="en-GB" sz="6000" b="1" dirty="0">
              <a:solidFill>
                <a:srgbClr val="C00000"/>
              </a:solidFill>
            </a:endParaRPr>
          </a:p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  <a:endParaRPr lang="en-US" sz="6000" dirty="0"/>
          </a:p>
          <a:p>
            <a:r>
              <a:rPr lang="en-US" sz="6000" dirty="0"/>
              <a:t>...</a:t>
            </a:r>
            <a:endParaRPr lang="en-GB" sz="6000" dirty="0"/>
          </a:p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</a:p>
          <a:p>
            <a:r>
              <a:rPr lang="en-GB" sz="6000" dirty="0"/>
              <a:t>visit function call</a:t>
            </a:r>
          </a:p>
          <a:p>
            <a:r>
              <a:rPr lang="en-GB" sz="6000" dirty="0"/>
              <a:t>visit return expr</a:t>
            </a:r>
          </a:p>
          <a:p>
            <a:r>
              <a:rPr lang="en-GB" sz="6000" dirty="0"/>
              <a:t>enter function body</a:t>
            </a:r>
          </a:p>
        </p:txBody>
      </p:sp>
    </p:spTree>
    <p:extLst>
      <p:ext uri="{BB962C8B-B14F-4D97-AF65-F5344CB8AC3E}">
        <p14:creationId xmlns:p14="http://schemas.microsoft.com/office/powerpoint/2010/main" val="2948897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87676-D482-4FEE-AE0F-501E01B7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6196280"/>
            <a:ext cx="21034375" cy="1323439"/>
          </a:xfrm>
        </p:spPr>
        <p:txBody>
          <a:bodyPr/>
          <a:lstStyle/>
          <a:p>
            <a:r>
              <a:rPr lang="en-US" dirty="0"/>
              <a:t>Enter the 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IR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23910928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52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IR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357F9-5A9D-4B99-A527-454442C437B3}"/>
              </a:ext>
            </a:extLst>
          </p:cNvPr>
          <p:cNvSpPr/>
          <p:nvPr/>
        </p:nvSpPr>
        <p:spPr>
          <a:xfrm>
            <a:off x="247650" y="3156701"/>
            <a:ext cx="10744200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unsigned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if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==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sz="4800" dirty="0">
                <a:solidFill>
                  <a:srgbClr val="00B0F0"/>
                </a:solidFill>
                <a:latin typeface="Consolas" panose="020B0609020204030204" pitchFamily="49" charset="0"/>
              </a:rPr>
              <a:t>return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GB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factorial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GB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GB" sz="4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4800" dirty="0">
                <a:solidFill>
                  <a:schemeClr val="bg2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4800" dirty="0">
              <a:solidFill>
                <a:schemeClr val="bg2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30D13-335A-42F7-80ED-AD392F123D43}"/>
              </a:ext>
            </a:extLst>
          </p:cNvPr>
          <p:cNvSpPr/>
          <p:nvPr/>
        </p:nvSpPr>
        <p:spPr>
          <a:xfrm>
            <a:off x="11144250" y="3156700"/>
            <a:ext cx="12995276" cy="10311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GB" sz="2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icmp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eq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if.then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if.end</a:t>
            </a:r>
            <a:endParaRPr lang="en-GB" sz="2800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if.then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%return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if.end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sub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%return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return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ret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</a:p>
          <a:p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}</a:t>
            </a:r>
            <a:endParaRPr lang="en-US" sz="48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01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IR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30D13-335A-42F7-80ED-AD392F123D43}"/>
              </a:ext>
            </a:extLst>
          </p:cNvPr>
          <p:cNvSpPr/>
          <p:nvPr/>
        </p:nvSpPr>
        <p:spPr>
          <a:xfrm>
            <a:off x="7105650" y="3080501"/>
            <a:ext cx="8420100" cy="2348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entry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alloca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>
                    <a:lumMod val="85000"/>
                  </a:schemeClr>
                </a:solidFill>
                <a:latin typeface="Consolas" panose="020B0609020204030204" pitchFamily="49" charset="0"/>
              </a:rPr>
              <a:t>i32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icmp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eq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%0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if.then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if.end</a:t>
            </a:r>
            <a:endParaRPr lang="en-GB" sz="28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CF6662-8089-4D3B-81D2-19213AFE8031}"/>
              </a:ext>
            </a:extLst>
          </p:cNvPr>
          <p:cNvSpPr/>
          <p:nvPr/>
        </p:nvSpPr>
        <p:spPr>
          <a:xfrm>
            <a:off x="3334543" y="7181850"/>
            <a:ext cx="4210050" cy="15161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if.then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%return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82072-6193-40D9-A5B4-6AE83DC39D4D}"/>
              </a:ext>
            </a:extLst>
          </p:cNvPr>
          <p:cNvSpPr/>
          <p:nvPr/>
        </p:nvSpPr>
        <p:spPr>
          <a:xfrm>
            <a:off x="13420727" y="7111248"/>
            <a:ext cx="6380163" cy="317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 err="1">
                <a:solidFill>
                  <a:srgbClr val="92D050"/>
                </a:solidFill>
                <a:latin typeface="Consolas" panose="020B0609020204030204" pitchFamily="49" charset="0"/>
              </a:rPr>
              <a:t>if.end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%n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sub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call </a:t>
            </a:r>
            <a:r>
              <a:rPr lang="en-GB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@factorial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%sub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%1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%call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store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mul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jmp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label </a:t>
            </a:r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%return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30B1F7-FD97-4758-A34F-B0E85ABE9EB0}"/>
              </a:ext>
            </a:extLst>
          </p:cNvPr>
          <p:cNvSpPr/>
          <p:nvPr/>
        </p:nvSpPr>
        <p:spPr>
          <a:xfrm>
            <a:off x="7983537" y="10992114"/>
            <a:ext cx="4210050" cy="1630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rgbClr val="92D050"/>
                </a:solidFill>
                <a:latin typeface="Consolas" panose="020B0609020204030204" pitchFamily="49" charset="0"/>
              </a:rPr>
              <a:t>return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load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</a:t>
            </a:r>
            <a:r>
              <a:rPr lang="en-GB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retval</a:t>
            </a:r>
            <a:endParaRPr lang="en-GB" sz="28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  ret </a:t>
            </a: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%2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D86EFF-6DCB-4C4D-8242-29E1AF17D89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7501335" y="3367484"/>
            <a:ext cx="1752599" cy="587613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">
            <a:extLst>
              <a:ext uri="{FF2B5EF4-FFF2-40B4-BE49-F238E27FC236}">
                <a16:creationId xmlns:a16="http://schemas.microsoft.com/office/drawing/2014/main" id="{D74B446F-0FFF-450D-956D-B5AC4F1C449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13122256" y="3622694"/>
            <a:ext cx="1681997" cy="529510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">
            <a:extLst>
              <a:ext uri="{FF2B5EF4-FFF2-40B4-BE49-F238E27FC236}">
                <a16:creationId xmlns:a16="http://schemas.microsoft.com/office/drawing/2014/main" id="{21BA0F14-7E2F-4293-9E3F-1630FCB46B59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6617008" y="7520559"/>
            <a:ext cx="2294115" cy="46489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">
            <a:extLst>
              <a:ext uri="{FF2B5EF4-FFF2-40B4-BE49-F238E27FC236}">
                <a16:creationId xmlns:a16="http://schemas.microsoft.com/office/drawing/2014/main" id="{7DB2955A-A701-4441-B5C0-40682F92409C}"/>
              </a:ext>
            </a:extLst>
          </p:cNvPr>
          <p:cNvCxnSpPr>
            <a:cxnSpLocks/>
            <a:stCxn id="8" idx="1"/>
            <a:endCxn id="9" idx="0"/>
          </p:cNvCxnSpPr>
          <p:nvPr/>
        </p:nvCxnSpPr>
        <p:spPr>
          <a:xfrm rot="10800000" flipV="1">
            <a:off x="10088563" y="8697998"/>
            <a:ext cx="3332165" cy="2294116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45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6E672-57CA-44C3-A053-B2601437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structure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E9732-0203-44A1-8CE1-636F2896493F}"/>
              </a:ext>
            </a:extLst>
          </p:cNvPr>
          <p:cNvSpPr txBox="1"/>
          <p:nvPr/>
        </p:nvSpPr>
        <p:spPr>
          <a:xfrm>
            <a:off x="1009650" y="3562350"/>
            <a:ext cx="282801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anrope" pitchFamily="2" charset="0"/>
              </a:rPr>
              <a:t>Module</a:t>
            </a:r>
            <a:endParaRPr lang="en-GB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5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Другая 3">
      <a:dk1>
        <a:srgbClr val="000000"/>
      </a:dk1>
      <a:lt1>
        <a:srgbClr val="FFFFFF"/>
      </a:lt1>
      <a:dk2>
        <a:srgbClr val="00B0F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8761</Words>
  <Application>Microsoft Office PowerPoint</Application>
  <PresentationFormat>Custom</PresentationFormat>
  <Paragraphs>2272</Paragraphs>
  <Slides>149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5" baseType="lpstr">
      <vt:lpstr>Consolas</vt:lpstr>
      <vt:lpstr>Arial</vt:lpstr>
      <vt:lpstr>Calibri</vt:lpstr>
      <vt:lpstr>Manrope</vt:lpstr>
      <vt:lpstr>Wingdings</vt:lpstr>
      <vt:lpstr>Office Theme</vt:lpstr>
      <vt:lpstr>Evaluation</vt:lpstr>
      <vt:lpstr>Yuri Minaev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Evaluation in a nutshell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</vt:lpstr>
      <vt:lpstr>The AST walker. Example</vt:lpstr>
      <vt:lpstr>The AST walker. Example</vt:lpstr>
      <vt:lpstr>The AST walker. Example</vt:lpstr>
      <vt:lpstr>The AST walker. Example</vt:lpstr>
      <vt:lpstr>The AST walker. Example</vt:lpstr>
      <vt:lpstr>AST-walking evaluation</vt:lpstr>
      <vt:lpstr>AST-walking evaluation</vt:lpstr>
      <vt:lpstr>AST-walking evaluation</vt:lpstr>
      <vt:lpstr>AST-walking evaluation</vt:lpstr>
      <vt:lpstr>AST-walking evaluation</vt:lpstr>
      <vt:lpstr>AST-walking evaluation</vt:lpstr>
      <vt:lpstr>AST-walking evaluation</vt:lpstr>
      <vt:lpstr>AST-walking evaluation</vt:lpstr>
      <vt:lpstr>AST-walking evaluation</vt:lpstr>
      <vt:lpstr>AST-walking evaluation</vt:lpstr>
      <vt:lpstr>AST-walking evaluation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Issue #1</vt:lpstr>
      <vt:lpstr>AST-walking evaluation</vt:lpstr>
      <vt:lpstr>Issue #2</vt:lpstr>
      <vt:lpstr>Issue #2</vt:lpstr>
      <vt:lpstr>Issue #2</vt:lpstr>
      <vt:lpstr>Issue #2</vt:lpstr>
      <vt:lpstr>Issue #2</vt:lpstr>
      <vt:lpstr>Issue #2</vt:lpstr>
      <vt:lpstr>Issue #2</vt:lpstr>
      <vt:lpstr>Issue #2</vt:lpstr>
      <vt:lpstr>Issue #2</vt:lpstr>
      <vt:lpstr>AST-walking evaluation</vt:lpstr>
      <vt:lpstr>Issue #3</vt:lpstr>
      <vt:lpstr>Issue #3</vt:lpstr>
      <vt:lpstr>Issue #3</vt:lpstr>
      <vt:lpstr>Issue #3</vt:lpstr>
      <vt:lpstr>Issue #3</vt:lpstr>
      <vt:lpstr>Issue #3</vt:lpstr>
      <vt:lpstr>Issue #3</vt:lpstr>
      <vt:lpstr>Issue #3</vt:lpstr>
      <vt:lpstr>Issue #3</vt:lpstr>
      <vt:lpstr>Issue #3</vt:lpstr>
      <vt:lpstr>Issue #3</vt:lpstr>
      <vt:lpstr>Enter the IR</vt:lpstr>
      <vt:lpstr>Enter the IR</vt:lpstr>
      <vt:lpstr>Enter the IR</vt:lpstr>
      <vt:lpstr>Enter the IR</vt:lpstr>
      <vt:lpstr>IR structure</vt:lpstr>
      <vt:lpstr>IR structure</vt:lpstr>
      <vt:lpstr>IR structure</vt:lpstr>
      <vt:lpstr>IR structure</vt:lpstr>
      <vt:lpstr>IR structure</vt:lpstr>
      <vt:lpstr>IR structure</vt:lpstr>
      <vt:lpstr>IR evaluation</vt:lpstr>
      <vt:lpstr>IR evaluation</vt:lpstr>
      <vt:lpstr>IR evaluation</vt:lpstr>
      <vt:lpstr>IR evaluation</vt:lpstr>
      <vt:lpstr>IR evaluation</vt:lpstr>
      <vt:lpstr>IR evaluation</vt:lpstr>
      <vt:lpstr>IR evaluation</vt:lpstr>
      <vt:lpstr>IR evaluation</vt:lpstr>
      <vt:lpstr>IR evaluation</vt:lpstr>
      <vt:lpstr>IR evaluation</vt:lpstr>
      <vt:lpstr>IR evaluation</vt:lpstr>
      <vt:lpstr>IR evaluation</vt:lpstr>
      <vt:lpstr>IR evaluation</vt:lpstr>
      <vt:lpstr>IR evaluation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Constant propagation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Evaluation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Parsing C++</dc:title>
  <dc:subject>PptxGenJS Presentation</dc:subject>
  <dc:creator>PptxGenJS</dc:creator>
  <cp:lastModifiedBy>conf-hall</cp:lastModifiedBy>
  <cp:revision>1274</cp:revision>
  <dcterms:created xsi:type="dcterms:W3CDTF">2024-07-21T11:06:55Z</dcterms:created>
  <dcterms:modified xsi:type="dcterms:W3CDTF">2024-12-04T12:07:43Z</dcterms:modified>
</cp:coreProperties>
</file>